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 id="2147483662" r:id="rId3"/>
    <p:sldMasterId id="2147483666" r:id="rId4"/>
  </p:sldMasterIdLst>
  <p:notesMasterIdLst>
    <p:notesMasterId r:id="rId13"/>
  </p:notesMasterIdLst>
  <p:handoutMasterIdLst>
    <p:handoutMasterId r:id="rId14"/>
  </p:handoutMasterIdLst>
  <p:sldIdLst>
    <p:sldId id="256" r:id="rId5"/>
    <p:sldId id="342" r:id="rId6"/>
    <p:sldId id="326" r:id="rId7"/>
    <p:sldId id="347" r:id="rId8"/>
    <p:sldId id="345" r:id="rId9"/>
    <p:sldId id="353" r:id="rId10"/>
    <p:sldId id="363" r:id="rId11"/>
    <p:sldId id="365" r:id="rId1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566" autoAdjust="0"/>
    <p:restoredTop sz="94660"/>
  </p:normalViewPr>
  <p:slideViewPr>
    <p:cSldViewPr>
      <p:cViewPr varScale="1">
        <p:scale>
          <a:sx n="94" d="100"/>
          <a:sy n="94" d="100"/>
        </p:scale>
        <p:origin x="66" y="78"/>
      </p:cViewPr>
      <p:guideLst>
        <p:guide orient="horz" pos="2160"/>
        <p:guide pos="2880"/>
      </p:guideLst>
    </p:cSldViewPr>
  </p:slideViewPr>
  <p:notesTextViewPr>
    <p:cViewPr>
      <p:scale>
        <a:sx n="1" d="1"/>
        <a:sy n="1" d="1"/>
      </p:scale>
      <p:origin x="0" y="0"/>
    </p:cViewPr>
  </p:notesTextViewPr>
  <p:notesViewPr>
    <p:cSldViewPr>
      <p:cViewPr varScale="1">
        <p:scale>
          <a:sx n="77" d="100"/>
          <a:sy n="77" d="100"/>
        </p:scale>
        <p:origin x="256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111782-6B41-E342-BBB0-A27B3E1A0CB7}" type="doc">
      <dgm:prSet loTypeId="urn:microsoft.com/office/officeart/2005/8/layout/radial4" loCatId="" qsTypeId="urn:microsoft.com/office/officeart/2005/8/quickstyle/simple4" qsCatId="simple" csTypeId="urn:microsoft.com/office/officeart/2005/8/colors/colorful1" csCatId="colorful" phldr="1"/>
      <dgm:spPr/>
      <dgm:t>
        <a:bodyPr/>
        <a:lstStyle/>
        <a:p>
          <a:endParaRPr lang="en-CA"/>
        </a:p>
      </dgm:t>
    </dgm:pt>
    <dgm:pt modelId="{C48790E9-A7E2-B147-9B6B-F873FE866360}">
      <dgm:prSet phldrT="[Text]" custT="1"/>
      <dgm:spPr/>
      <dgm:t>
        <a:bodyPr/>
        <a:lstStyle/>
        <a:p>
          <a:r>
            <a:rPr lang="en-CA" sz="1200" dirty="0" smtClean="0"/>
            <a:t>Sustainable Food System</a:t>
          </a:r>
          <a:endParaRPr lang="en-CA" sz="1200" dirty="0"/>
        </a:p>
      </dgm:t>
    </dgm:pt>
    <dgm:pt modelId="{D5F6ECAA-40B6-7F42-AF70-A28AAD45A877}" type="parTrans" cxnId="{0928AADC-94AD-5B44-80D5-7F6969D382FE}">
      <dgm:prSet/>
      <dgm:spPr/>
      <dgm:t>
        <a:bodyPr/>
        <a:lstStyle/>
        <a:p>
          <a:endParaRPr lang="en-CA"/>
        </a:p>
      </dgm:t>
    </dgm:pt>
    <dgm:pt modelId="{2053185A-EC68-2B47-B059-D2EC1DA5A22F}" type="sibTrans" cxnId="{0928AADC-94AD-5B44-80D5-7F6969D382FE}">
      <dgm:prSet/>
      <dgm:spPr/>
      <dgm:t>
        <a:bodyPr/>
        <a:lstStyle/>
        <a:p>
          <a:endParaRPr lang="en-CA"/>
        </a:p>
      </dgm:t>
    </dgm:pt>
    <dgm:pt modelId="{B38E605A-9896-7A49-8674-C8554C89AF58}">
      <dgm:prSet/>
      <dgm:spPr/>
      <dgm:t>
        <a:bodyPr/>
        <a:lstStyle/>
        <a:p>
          <a:r>
            <a:rPr lang="en-CA" dirty="0" smtClean="0"/>
            <a:t>Text</a:t>
          </a:r>
          <a:endParaRPr lang="en-CA" dirty="0"/>
        </a:p>
      </dgm:t>
    </dgm:pt>
    <dgm:pt modelId="{59A717D0-B64F-5D40-8306-D3D3803A026D}" type="sibTrans" cxnId="{BF31A4A1-4C2E-FA44-8E1F-E5298CB3F724}">
      <dgm:prSet/>
      <dgm:spPr/>
      <dgm:t>
        <a:bodyPr/>
        <a:lstStyle/>
        <a:p>
          <a:endParaRPr lang="en-CA"/>
        </a:p>
      </dgm:t>
    </dgm:pt>
    <dgm:pt modelId="{8A7289CC-C499-9049-8AE7-858B871BCA5A}" type="parTrans" cxnId="{BF31A4A1-4C2E-FA44-8E1F-E5298CB3F724}">
      <dgm:prSet/>
      <dgm:spPr/>
      <dgm:t>
        <a:bodyPr/>
        <a:lstStyle/>
        <a:p>
          <a:endParaRPr lang="en-CA"/>
        </a:p>
      </dgm:t>
    </dgm:pt>
    <dgm:pt modelId="{C01289A5-2A01-2C4B-83B1-4F9F94FA5D8B}">
      <dgm:prSet/>
      <dgm:spPr/>
      <dgm:t>
        <a:bodyPr/>
        <a:lstStyle/>
        <a:p>
          <a:r>
            <a:rPr lang="en-CA" dirty="0" smtClean="0"/>
            <a:t>Text</a:t>
          </a:r>
          <a:endParaRPr lang="en-CA" dirty="0"/>
        </a:p>
      </dgm:t>
    </dgm:pt>
    <dgm:pt modelId="{9E44C371-08D6-7847-9327-0B4E1A66EAF3}" type="sibTrans" cxnId="{5B0FFE18-0DD5-F84A-9EC3-183D1E20BF8A}">
      <dgm:prSet/>
      <dgm:spPr/>
      <dgm:t>
        <a:bodyPr/>
        <a:lstStyle/>
        <a:p>
          <a:endParaRPr lang="en-CA"/>
        </a:p>
      </dgm:t>
    </dgm:pt>
    <dgm:pt modelId="{D39DEDE7-3087-8D45-8133-191E9F3907ED}" type="parTrans" cxnId="{5B0FFE18-0DD5-F84A-9EC3-183D1E20BF8A}">
      <dgm:prSet/>
      <dgm:spPr/>
      <dgm:t>
        <a:bodyPr/>
        <a:lstStyle/>
        <a:p>
          <a:endParaRPr lang="en-CA"/>
        </a:p>
      </dgm:t>
    </dgm:pt>
    <dgm:pt modelId="{9596F440-1650-844E-A98E-9D8BEC2ACE1B}">
      <dgm:prSet/>
      <dgm:spPr/>
      <dgm:t>
        <a:bodyPr/>
        <a:lstStyle/>
        <a:p>
          <a:r>
            <a:rPr lang="en-CA" smtClean="0"/>
            <a:t>Text</a:t>
          </a:r>
          <a:endParaRPr lang="en-CA" dirty="0"/>
        </a:p>
      </dgm:t>
    </dgm:pt>
    <dgm:pt modelId="{FE0E0BBD-87E8-F64B-A566-129F2265AF9F}" type="sibTrans" cxnId="{2538F9A6-00AA-4440-8BF5-5A487C2F28B0}">
      <dgm:prSet/>
      <dgm:spPr/>
      <dgm:t>
        <a:bodyPr/>
        <a:lstStyle/>
        <a:p>
          <a:endParaRPr lang="en-CA"/>
        </a:p>
      </dgm:t>
    </dgm:pt>
    <dgm:pt modelId="{086C48EA-596C-9242-A1E5-2305275DFD78}" type="parTrans" cxnId="{2538F9A6-00AA-4440-8BF5-5A487C2F28B0}">
      <dgm:prSet/>
      <dgm:spPr/>
      <dgm:t>
        <a:bodyPr/>
        <a:lstStyle/>
        <a:p>
          <a:endParaRPr lang="en-CA"/>
        </a:p>
      </dgm:t>
    </dgm:pt>
    <dgm:pt modelId="{3CFDBD3E-39A1-FD4D-8679-39FBCF58C0F0}">
      <dgm:prSet/>
      <dgm:spPr/>
      <dgm:t>
        <a:bodyPr/>
        <a:lstStyle/>
        <a:p>
          <a:r>
            <a:rPr lang="en-CA" dirty="0" smtClean="0"/>
            <a:t>Text</a:t>
          </a:r>
          <a:endParaRPr lang="en-CA" dirty="0"/>
        </a:p>
      </dgm:t>
    </dgm:pt>
    <dgm:pt modelId="{05E2F90D-0620-274F-A7EB-7F16F7D0697A}" type="sibTrans" cxnId="{25CBED6A-D867-E147-AA41-E2844CB8E4DD}">
      <dgm:prSet/>
      <dgm:spPr/>
      <dgm:t>
        <a:bodyPr/>
        <a:lstStyle/>
        <a:p>
          <a:endParaRPr lang="en-CA"/>
        </a:p>
      </dgm:t>
    </dgm:pt>
    <dgm:pt modelId="{F947C417-77B8-4147-858D-01AA22EBE533}" type="parTrans" cxnId="{25CBED6A-D867-E147-AA41-E2844CB8E4DD}">
      <dgm:prSet/>
      <dgm:spPr/>
      <dgm:t>
        <a:bodyPr/>
        <a:lstStyle/>
        <a:p>
          <a:endParaRPr lang="en-CA"/>
        </a:p>
      </dgm:t>
    </dgm:pt>
    <dgm:pt modelId="{115B8B73-A4C3-EE46-A351-CBCA5B14FB64}">
      <dgm:prSet/>
      <dgm:spPr/>
      <dgm:t>
        <a:bodyPr/>
        <a:lstStyle/>
        <a:p>
          <a:r>
            <a:rPr lang="en-CA" dirty="0" smtClean="0"/>
            <a:t>Text</a:t>
          </a:r>
          <a:endParaRPr lang="en-CA" dirty="0"/>
        </a:p>
      </dgm:t>
    </dgm:pt>
    <dgm:pt modelId="{D4F630BB-2D42-E04A-8886-35BB4C9CEF07}" type="sibTrans" cxnId="{CCDFF943-C64A-6140-AA63-5F400F0EA927}">
      <dgm:prSet/>
      <dgm:spPr/>
      <dgm:t>
        <a:bodyPr/>
        <a:lstStyle/>
        <a:p>
          <a:endParaRPr lang="en-CA"/>
        </a:p>
      </dgm:t>
    </dgm:pt>
    <dgm:pt modelId="{EBA62B30-ECA3-074D-98BF-0DE82F6CE355}" type="parTrans" cxnId="{CCDFF943-C64A-6140-AA63-5F400F0EA927}">
      <dgm:prSet/>
      <dgm:spPr/>
      <dgm:t>
        <a:bodyPr/>
        <a:lstStyle/>
        <a:p>
          <a:endParaRPr lang="en-CA"/>
        </a:p>
      </dgm:t>
    </dgm:pt>
    <dgm:pt modelId="{DC468EF3-3E0A-7749-9053-A4A5EEEC48E6}">
      <dgm:prSet phldrT="[Text]"/>
      <dgm:spPr/>
      <dgm:t>
        <a:bodyPr/>
        <a:lstStyle/>
        <a:p>
          <a:r>
            <a:rPr lang="en-CA" smtClean="0"/>
            <a:t>Text</a:t>
          </a:r>
          <a:endParaRPr lang="en-CA" dirty="0"/>
        </a:p>
      </dgm:t>
    </dgm:pt>
    <dgm:pt modelId="{87B8C11A-CD9D-994F-9BE2-1969B974137B}" type="sibTrans" cxnId="{736CA832-AC63-DD4D-B79F-692D5A3F2218}">
      <dgm:prSet/>
      <dgm:spPr/>
      <dgm:t>
        <a:bodyPr/>
        <a:lstStyle/>
        <a:p>
          <a:endParaRPr lang="en-CA"/>
        </a:p>
      </dgm:t>
    </dgm:pt>
    <dgm:pt modelId="{89FE1D57-8EE1-744F-860A-C607694F7A5D}" type="parTrans" cxnId="{736CA832-AC63-DD4D-B79F-692D5A3F2218}">
      <dgm:prSet/>
      <dgm:spPr/>
      <dgm:t>
        <a:bodyPr/>
        <a:lstStyle/>
        <a:p>
          <a:endParaRPr lang="en-CA"/>
        </a:p>
      </dgm:t>
    </dgm:pt>
    <dgm:pt modelId="{9907A751-600F-D34E-8DB8-C7A18818E6B3}">
      <dgm:prSet phldrT="[Text]"/>
      <dgm:spPr/>
      <dgm:t>
        <a:bodyPr/>
        <a:lstStyle/>
        <a:p>
          <a:r>
            <a:rPr lang="en-CA" smtClean="0"/>
            <a:t>Text</a:t>
          </a:r>
          <a:endParaRPr lang="en-CA" dirty="0"/>
        </a:p>
      </dgm:t>
    </dgm:pt>
    <dgm:pt modelId="{3ED8A042-CD07-6646-9EC2-C7187B7E7473}" type="sibTrans" cxnId="{4C6889DB-7CE7-9D42-A6C4-9C1DE5B72CD5}">
      <dgm:prSet/>
      <dgm:spPr/>
      <dgm:t>
        <a:bodyPr/>
        <a:lstStyle/>
        <a:p>
          <a:endParaRPr lang="en-CA"/>
        </a:p>
      </dgm:t>
    </dgm:pt>
    <dgm:pt modelId="{D7BAFC9A-5E31-344B-BBAD-74BC6EA8DD90}" type="parTrans" cxnId="{4C6889DB-7CE7-9D42-A6C4-9C1DE5B72CD5}">
      <dgm:prSet/>
      <dgm:spPr/>
      <dgm:t>
        <a:bodyPr/>
        <a:lstStyle/>
        <a:p>
          <a:endParaRPr lang="en-CA"/>
        </a:p>
      </dgm:t>
    </dgm:pt>
    <dgm:pt modelId="{924C6652-401E-294E-AC5D-A411C611394D}">
      <dgm:prSet phldrT="[Text]"/>
      <dgm:spPr/>
      <dgm:t>
        <a:bodyPr/>
        <a:lstStyle/>
        <a:p>
          <a:r>
            <a:rPr lang="en-CA" dirty="0" smtClean="0"/>
            <a:t>Text</a:t>
          </a:r>
          <a:endParaRPr lang="en-CA" dirty="0"/>
        </a:p>
      </dgm:t>
    </dgm:pt>
    <dgm:pt modelId="{8D92227C-FBF2-E14C-8FAF-0B629B90DBAD}" type="sibTrans" cxnId="{F59BE67A-8D4D-D548-9B7A-816C7C3A16C8}">
      <dgm:prSet/>
      <dgm:spPr/>
      <dgm:t>
        <a:bodyPr/>
        <a:lstStyle/>
        <a:p>
          <a:endParaRPr lang="en-CA"/>
        </a:p>
      </dgm:t>
    </dgm:pt>
    <dgm:pt modelId="{96FD06EE-4232-AF4A-A46F-759C53F455E2}" type="parTrans" cxnId="{F59BE67A-8D4D-D548-9B7A-816C7C3A16C8}">
      <dgm:prSet/>
      <dgm:spPr/>
      <dgm:t>
        <a:bodyPr/>
        <a:lstStyle/>
        <a:p>
          <a:endParaRPr lang="en-CA"/>
        </a:p>
      </dgm:t>
    </dgm:pt>
    <dgm:pt modelId="{9D1D2C72-0971-DE49-BE12-618364E03A01}" type="pres">
      <dgm:prSet presAssocID="{9E111782-6B41-E342-BBB0-A27B3E1A0CB7}" presName="cycle" presStyleCnt="0">
        <dgm:presLayoutVars>
          <dgm:chMax val="1"/>
          <dgm:dir/>
          <dgm:animLvl val="ctr"/>
          <dgm:resizeHandles val="exact"/>
        </dgm:presLayoutVars>
      </dgm:prSet>
      <dgm:spPr/>
      <dgm:t>
        <a:bodyPr/>
        <a:lstStyle/>
        <a:p>
          <a:endParaRPr lang="en-CA"/>
        </a:p>
      </dgm:t>
    </dgm:pt>
    <dgm:pt modelId="{B367C5FC-672A-D440-A475-BE40C0C0F9C5}" type="pres">
      <dgm:prSet presAssocID="{C48790E9-A7E2-B147-9B6B-F873FE866360}" presName="centerShape" presStyleLbl="node0" presStyleIdx="0" presStyleCnt="1" custScaleX="143288" custScaleY="143288"/>
      <dgm:spPr/>
      <dgm:t>
        <a:bodyPr/>
        <a:lstStyle/>
        <a:p>
          <a:endParaRPr lang="en-CA"/>
        </a:p>
      </dgm:t>
    </dgm:pt>
    <dgm:pt modelId="{F8526ECF-ACAD-F145-931F-CA7E7E24AD51}" type="pres">
      <dgm:prSet presAssocID="{D7BAFC9A-5E31-344B-BBAD-74BC6EA8DD90}" presName="parTrans" presStyleLbl="bgSibTrans2D1" presStyleIdx="0" presStyleCnt="8"/>
      <dgm:spPr/>
      <dgm:t>
        <a:bodyPr/>
        <a:lstStyle/>
        <a:p>
          <a:endParaRPr lang="en-CA"/>
        </a:p>
      </dgm:t>
    </dgm:pt>
    <dgm:pt modelId="{D03643F3-87C7-1943-B3AB-D8480C178CC5}" type="pres">
      <dgm:prSet presAssocID="{9907A751-600F-D34E-8DB8-C7A18818E6B3}" presName="node" presStyleLbl="node1" presStyleIdx="0" presStyleCnt="8">
        <dgm:presLayoutVars>
          <dgm:bulletEnabled val="1"/>
        </dgm:presLayoutVars>
      </dgm:prSet>
      <dgm:spPr/>
      <dgm:t>
        <a:bodyPr/>
        <a:lstStyle/>
        <a:p>
          <a:endParaRPr lang="en-CA"/>
        </a:p>
      </dgm:t>
    </dgm:pt>
    <dgm:pt modelId="{35BC07B2-01D1-484E-93AA-EA647C6F07FF}" type="pres">
      <dgm:prSet presAssocID="{96FD06EE-4232-AF4A-A46F-759C53F455E2}" presName="parTrans" presStyleLbl="bgSibTrans2D1" presStyleIdx="1" presStyleCnt="8"/>
      <dgm:spPr/>
      <dgm:t>
        <a:bodyPr/>
        <a:lstStyle/>
        <a:p>
          <a:endParaRPr lang="en-CA"/>
        </a:p>
      </dgm:t>
    </dgm:pt>
    <dgm:pt modelId="{81978480-1B8C-7C43-8AC8-5F7C50D9E1A2}" type="pres">
      <dgm:prSet presAssocID="{924C6652-401E-294E-AC5D-A411C611394D}" presName="node" presStyleLbl="node1" presStyleIdx="1" presStyleCnt="8">
        <dgm:presLayoutVars>
          <dgm:bulletEnabled val="1"/>
        </dgm:presLayoutVars>
      </dgm:prSet>
      <dgm:spPr/>
      <dgm:t>
        <a:bodyPr/>
        <a:lstStyle/>
        <a:p>
          <a:endParaRPr lang="en-CA"/>
        </a:p>
      </dgm:t>
    </dgm:pt>
    <dgm:pt modelId="{86251365-EA4C-5642-A0AD-E5CFA169F0B8}" type="pres">
      <dgm:prSet presAssocID="{89FE1D57-8EE1-744F-860A-C607694F7A5D}" presName="parTrans" presStyleLbl="bgSibTrans2D1" presStyleIdx="2" presStyleCnt="8"/>
      <dgm:spPr/>
      <dgm:t>
        <a:bodyPr/>
        <a:lstStyle/>
        <a:p>
          <a:endParaRPr lang="en-CA"/>
        </a:p>
      </dgm:t>
    </dgm:pt>
    <dgm:pt modelId="{33795886-FFE1-B942-B909-144BA03A1CBB}" type="pres">
      <dgm:prSet presAssocID="{DC468EF3-3E0A-7749-9053-A4A5EEEC48E6}" presName="node" presStyleLbl="node1" presStyleIdx="2" presStyleCnt="8">
        <dgm:presLayoutVars>
          <dgm:bulletEnabled val="1"/>
        </dgm:presLayoutVars>
      </dgm:prSet>
      <dgm:spPr/>
      <dgm:t>
        <a:bodyPr/>
        <a:lstStyle/>
        <a:p>
          <a:endParaRPr lang="en-CA"/>
        </a:p>
      </dgm:t>
    </dgm:pt>
    <dgm:pt modelId="{84BEC801-F61C-2E43-B31C-BFB8AE8F5636}" type="pres">
      <dgm:prSet presAssocID="{EBA62B30-ECA3-074D-98BF-0DE82F6CE355}" presName="parTrans" presStyleLbl="bgSibTrans2D1" presStyleIdx="3" presStyleCnt="8"/>
      <dgm:spPr/>
      <dgm:t>
        <a:bodyPr/>
        <a:lstStyle/>
        <a:p>
          <a:endParaRPr lang="en-CA"/>
        </a:p>
      </dgm:t>
    </dgm:pt>
    <dgm:pt modelId="{C61408AC-1F2D-6945-A873-1A2A133F487E}" type="pres">
      <dgm:prSet presAssocID="{115B8B73-A4C3-EE46-A351-CBCA5B14FB64}" presName="node" presStyleLbl="node1" presStyleIdx="3" presStyleCnt="8">
        <dgm:presLayoutVars>
          <dgm:bulletEnabled val="1"/>
        </dgm:presLayoutVars>
      </dgm:prSet>
      <dgm:spPr/>
      <dgm:t>
        <a:bodyPr/>
        <a:lstStyle/>
        <a:p>
          <a:endParaRPr lang="en-CA"/>
        </a:p>
      </dgm:t>
    </dgm:pt>
    <dgm:pt modelId="{A7237F1F-D15D-3347-8250-E9DECCEB1424}" type="pres">
      <dgm:prSet presAssocID="{F947C417-77B8-4147-858D-01AA22EBE533}" presName="parTrans" presStyleLbl="bgSibTrans2D1" presStyleIdx="4" presStyleCnt="8"/>
      <dgm:spPr/>
      <dgm:t>
        <a:bodyPr/>
        <a:lstStyle/>
        <a:p>
          <a:endParaRPr lang="en-CA"/>
        </a:p>
      </dgm:t>
    </dgm:pt>
    <dgm:pt modelId="{1EB3923D-8D34-E147-B5FB-97C97F959674}" type="pres">
      <dgm:prSet presAssocID="{3CFDBD3E-39A1-FD4D-8679-39FBCF58C0F0}" presName="node" presStyleLbl="node1" presStyleIdx="4" presStyleCnt="8">
        <dgm:presLayoutVars>
          <dgm:bulletEnabled val="1"/>
        </dgm:presLayoutVars>
      </dgm:prSet>
      <dgm:spPr/>
      <dgm:t>
        <a:bodyPr/>
        <a:lstStyle/>
        <a:p>
          <a:endParaRPr lang="en-CA"/>
        </a:p>
      </dgm:t>
    </dgm:pt>
    <dgm:pt modelId="{FB5A92A4-66F1-A342-B30B-287B04329B90}" type="pres">
      <dgm:prSet presAssocID="{8A7289CC-C499-9049-8AE7-858B871BCA5A}" presName="parTrans" presStyleLbl="bgSibTrans2D1" presStyleIdx="5" presStyleCnt="8"/>
      <dgm:spPr/>
      <dgm:t>
        <a:bodyPr/>
        <a:lstStyle/>
        <a:p>
          <a:endParaRPr lang="en-CA"/>
        </a:p>
      </dgm:t>
    </dgm:pt>
    <dgm:pt modelId="{ABBD1EA6-BA40-6C44-BCF4-E0567A595966}" type="pres">
      <dgm:prSet presAssocID="{B38E605A-9896-7A49-8674-C8554C89AF58}" presName="node" presStyleLbl="node1" presStyleIdx="5" presStyleCnt="8">
        <dgm:presLayoutVars>
          <dgm:bulletEnabled val="1"/>
        </dgm:presLayoutVars>
      </dgm:prSet>
      <dgm:spPr/>
      <dgm:t>
        <a:bodyPr/>
        <a:lstStyle/>
        <a:p>
          <a:endParaRPr lang="en-CA"/>
        </a:p>
      </dgm:t>
    </dgm:pt>
    <dgm:pt modelId="{B3CE02AC-696F-974F-8CCA-4D48FFA4C1D8}" type="pres">
      <dgm:prSet presAssocID="{086C48EA-596C-9242-A1E5-2305275DFD78}" presName="parTrans" presStyleLbl="bgSibTrans2D1" presStyleIdx="6" presStyleCnt="8"/>
      <dgm:spPr/>
      <dgm:t>
        <a:bodyPr/>
        <a:lstStyle/>
        <a:p>
          <a:endParaRPr lang="en-CA"/>
        </a:p>
      </dgm:t>
    </dgm:pt>
    <dgm:pt modelId="{D887E207-6A7E-3C4B-8D57-675406CB8A16}" type="pres">
      <dgm:prSet presAssocID="{9596F440-1650-844E-A98E-9D8BEC2ACE1B}" presName="node" presStyleLbl="node1" presStyleIdx="6" presStyleCnt="8">
        <dgm:presLayoutVars>
          <dgm:bulletEnabled val="1"/>
        </dgm:presLayoutVars>
      </dgm:prSet>
      <dgm:spPr/>
      <dgm:t>
        <a:bodyPr/>
        <a:lstStyle/>
        <a:p>
          <a:endParaRPr lang="en-CA"/>
        </a:p>
      </dgm:t>
    </dgm:pt>
    <dgm:pt modelId="{D7552B36-B9B2-B14D-A728-5600BC684075}" type="pres">
      <dgm:prSet presAssocID="{D39DEDE7-3087-8D45-8133-191E9F3907ED}" presName="parTrans" presStyleLbl="bgSibTrans2D1" presStyleIdx="7" presStyleCnt="8"/>
      <dgm:spPr/>
      <dgm:t>
        <a:bodyPr/>
        <a:lstStyle/>
        <a:p>
          <a:endParaRPr lang="en-CA"/>
        </a:p>
      </dgm:t>
    </dgm:pt>
    <dgm:pt modelId="{D159F3D5-D1CE-9148-9313-D57BEC97665D}" type="pres">
      <dgm:prSet presAssocID="{C01289A5-2A01-2C4B-83B1-4F9F94FA5D8B}" presName="node" presStyleLbl="node1" presStyleIdx="7" presStyleCnt="8">
        <dgm:presLayoutVars>
          <dgm:bulletEnabled val="1"/>
        </dgm:presLayoutVars>
      </dgm:prSet>
      <dgm:spPr/>
      <dgm:t>
        <a:bodyPr/>
        <a:lstStyle/>
        <a:p>
          <a:endParaRPr lang="en-CA"/>
        </a:p>
      </dgm:t>
    </dgm:pt>
  </dgm:ptLst>
  <dgm:cxnLst>
    <dgm:cxn modelId="{73B66365-0EF9-4A0D-9AB4-82729AD98F37}" type="presOf" srcId="{F947C417-77B8-4147-858D-01AA22EBE533}" destId="{A7237F1F-D15D-3347-8250-E9DECCEB1424}" srcOrd="0" destOrd="0" presId="urn:microsoft.com/office/officeart/2005/8/layout/radial4"/>
    <dgm:cxn modelId="{D5953E9D-1185-4BE3-944A-60541C084B11}" type="presOf" srcId="{086C48EA-596C-9242-A1E5-2305275DFD78}" destId="{B3CE02AC-696F-974F-8CCA-4D48FFA4C1D8}" srcOrd="0" destOrd="0" presId="urn:microsoft.com/office/officeart/2005/8/layout/radial4"/>
    <dgm:cxn modelId="{C0255BB7-E554-4A0F-878D-C46A5BC798F8}" type="presOf" srcId="{B38E605A-9896-7A49-8674-C8554C89AF58}" destId="{ABBD1EA6-BA40-6C44-BCF4-E0567A595966}" srcOrd="0" destOrd="0" presId="urn:microsoft.com/office/officeart/2005/8/layout/radial4"/>
    <dgm:cxn modelId="{0928AADC-94AD-5B44-80D5-7F6969D382FE}" srcId="{9E111782-6B41-E342-BBB0-A27B3E1A0CB7}" destId="{C48790E9-A7E2-B147-9B6B-F873FE866360}" srcOrd="0" destOrd="0" parTransId="{D5F6ECAA-40B6-7F42-AF70-A28AAD45A877}" sibTransId="{2053185A-EC68-2B47-B059-D2EC1DA5A22F}"/>
    <dgm:cxn modelId="{0F65B6EF-7D8B-4094-9B9C-AB00225723FD}" type="presOf" srcId="{115B8B73-A4C3-EE46-A351-CBCA5B14FB64}" destId="{C61408AC-1F2D-6945-A873-1A2A133F487E}" srcOrd="0" destOrd="0" presId="urn:microsoft.com/office/officeart/2005/8/layout/radial4"/>
    <dgm:cxn modelId="{5B0FFE18-0DD5-F84A-9EC3-183D1E20BF8A}" srcId="{C48790E9-A7E2-B147-9B6B-F873FE866360}" destId="{C01289A5-2A01-2C4B-83B1-4F9F94FA5D8B}" srcOrd="7" destOrd="0" parTransId="{D39DEDE7-3087-8D45-8133-191E9F3907ED}" sibTransId="{9E44C371-08D6-7847-9327-0B4E1A66EAF3}"/>
    <dgm:cxn modelId="{6DBC9A8A-535D-4DFC-8149-AED6FF0666F7}" type="presOf" srcId="{9596F440-1650-844E-A98E-9D8BEC2ACE1B}" destId="{D887E207-6A7E-3C4B-8D57-675406CB8A16}" srcOrd="0" destOrd="0" presId="urn:microsoft.com/office/officeart/2005/8/layout/radial4"/>
    <dgm:cxn modelId="{2B208246-E769-4993-8146-7A832B687DB7}" type="presOf" srcId="{D39DEDE7-3087-8D45-8133-191E9F3907ED}" destId="{D7552B36-B9B2-B14D-A728-5600BC684075}" srcOrd="0" destOrd="0" presId="urn:microsoft.com/office/officeart/2005/8/layout/radial4"/>
    <dgm:cxn modelId="{CCEF3FA6-72E6-49F4-A502-C815DDA62D8E}" type="presOf" srcId="{EBA62B30-ECA3-074D-98BF-0DE82F6CE355}" destId="{84BEC801-F61C-2E43-B31C-BFB8AE8F5636}" srcOrd="0" destOrd="0" presId="urn:microsoft.com/office/officeart/2005/8/layout/radial4"/>
    <dgm:cxn modelId="{0DC112FE-DFC0-4BEE-B512-C688EB8C0689}" type="presOf" srcId="{9E111782-6B41-E342-BBB0-A27B3E1A0CB7}" destId="{9D1D2C72-0971-DE49-BE12-618364E03A01}" srcOrd="0" destOrd="0" presId="urn:microsoft.com/office/officeart/2005/8/layout/radial4"/>
    <dgm:cxn modelId="{39893AC6-11FA-4EDC-B9C1-4F72A7E194CB}" type="presOf" srcId="{8A7289CC-C499-9049-8AE7-858B871BCA5A}" destId="{FB5A92A4-66F1-A342-B30B-287B04329B90}" srcOrd="0" destOrd="0" presId="urn:microsoft.com/office/officeart/2005/8/layout/radial4"/>
    <dgm:cxn modelId="{856FCC6B-3CDE-428D-909C-FA54E0CBB93D}" type="presOf" srcId="{924C6652-401E-294E-AC5D-A411C611394D}" destId="{81978480-1B8C-7C43-8AC8-5F7C50D9E1A2}" srcOrd="0" destOrd="0" presId="urn:microsoft.com/office/officeart/2005/8/layout/radial4"/>
    <dgm:cxn modelId="{26CF340D-414C-458B-817E-741BF3CAA91D}" type="presOf" srcId="{C48790E9-A7E2-B147-9B6B-F873FE866360}" destId="{B367C5FC-672A-D440-A475-BE40C0C0F9C5}" srcOrd="0" destOrd="0" presId="urn:microsoft.com/office/officeart/2005/8/layout/radial4"/>
    <dgm:cxn modelId="{4C6889DB-7CE7-9D42-A6C4-9C1DE5B72CD5}" srcId="{C48790E9-A7E2-B147-9B6B-F873FE866360}" destId="{9907A751-600F-D34E-8DB8-C7A18818E6B3}" srcOrd="0" destOrd="0" parTransId="{D7BAFC9A-5E31-344B-BBAD-74BC6EA8DD90}" sibTransId="{3ED8A042-CD07-6646-9EC2-C7187B7E7473}"/>
    <dgm:cxn modelId="{D9F7275C-F54D-412D-9DD2-014D63365411}" type="presOf" srcId="{DC468EF3-3E0A-7749-9053-A4A5EEEC48E6}" destId="{33795886-FFE1-B942-B909-144BA03A1CBB}" srcOrd="0" destOrd="0" presId="urn:microsoft.com/office/officeart/2005/8/layout/radial4"/>
    <dgm:cxn modelId="{BF31A4A1-4C2E-FA44-8E1F-E5298CB3F724}" srcId="{C48790E9-A7E2-B147-9B6B-F873FE866360}" destId="{B38E605A-9896-7A49-8674-C8554C89AF58}" srcOrd="5" destOrd="0" parTransId="{8A7289CC-C499-9049-8AE7-858B871BCA5A}" sibTransId="{59A717D0-B64F-5D40-8306-D3D3803A026D}"/>
    <dgm:cxn modelId="{ED317B25-289F-4D63-9955-E2F39A6D37B3}" type="presOf" srcId="{96FD06EE-4232-AF4A-A46F-759C53F455E2}" destId="{35BC07B2-01D1-484E-93AA-EA647C6F07FF}" srcOrd="0" destOrd="0" presId="urn:microsoft.com/office/officeart/2005/8/layout/radial4"/>
    <dgm:cxn modelId="{F59BE67A-8D4D-D548-9B7A-816C7C3A16C8}" srcId="{C48790E9-A7E2-B147-9B6B-F873FE866360}" destId="{924C6652-401E-294E-AC5D-A411C611394D}" srcOrd="1" destOrd="0" parTransId="{96FD06EE-4232-AF4A-A46F-759C53F455E2}" sibTransId="{8D92227C-FBF2-E14C-8FAF-0B629B90DBAD}"/>
    <dgm:cxn modelId="{2538F9A6-00AA-4440-8BF5-5A487C2F28B0}" srcId="{C48790E9-A7E2-B147-9B6B-F873FE866360}" destId="{9596F440-1650-844E-A98E-9D8BEC2ACE1B}" srcOrd="6" destOrd="0" parTransId="{086C48EA-596C-9242-A1E5-2305275DFD78}" sibTransId="{FE0E0BBD-87E8-F64B-A566-129F2265AF9F}"/>
    <dgm:cxn modelId="{8CCA971E-3E72-48FA-AAB2-6667BAA118F4}" type="presOf" srcId="{89FE1D57-8EE1-744F-860A-C607694F7A5D}" destId="{86251365-EA4C-5642-A0AD-E5CFA169F0B8}" srcOrd="0" destOrd="0" presId="urn:microsoft.com/office/officeart/2005/8/layout/radial4"/>
    <dgm:cxn modelId="{CCDFF943-C64A-6140-AA63-5F400F0EA927}" srcId="{C48790E9-A7E2-B147-9B6B-F873FE866360}" destId="{115B8B73-A4C3-EE46-A351-CBCA5B14FB64}" srcOrd="3" destOrd="0" parTransId="{EBA62B30-ECA3-074D-98BF-0DE82F6CE355}" sibTransId="{D4F630BB-2D42-E04A-8886-35BB4C9CEF07}"/>
    <dgm:cxn modelId="{25CBED6A-D867-E147-AA41-E2844CB8E4DD}" srcId="{C48790E9-A7E2-B147-9B6B-F873FE866360}" destId="{3CFDBD3E-39A1-FD4D-8679-39FBCF58C0F0}" srcOrd="4" destOrd="0" parTransId="{F947C417-77B8-4147-858D-01AA22EBE533}" sibTransId="{05E2F90D-0620-274F-A7EB-7F16F7D0697A}"/>
    <dgm:cxn modelId="{9941E79E-C6E6-4A0F-8979-C8E9E8BAD836}" type="presOf" srcId="{3CFDBD3E-39A1-FD4D-8679-39FBCF58C0F0}" destId="{1EB3923D-8D34-E147-B5FB-97C97F959674}" srcOrd="0" destOrd="0" presId="urn:microsoft.com/office/officeart/2005/8/layout/radial4"/>
    <dgm:cxn modelId="{FD14D5A8-0F2B-4A50-BCA1-14B607E44823}" type="presOf" srcId="{9907A751-600F-D34E-8DB8-C7A18818E6B3}" destId="{D03643F3-87C7-1943-B3AB-D8480C178CC5}" srcOrd="0" destOrd="0" presId="urn:microsoft.com/office/officeart/2005/8/layout/radial4"/>
    <dgm:cxn modelId="{24970F90-3BE1-4052-B7B9-86441BEF677E}" type="presOf" srcId="{C01289A5-2A01-2C4B-83B1-4F9F94FA5D8B}" destId="{D159F3D5-D1CE-9148-9313-D57BEC97665D}" srcOrd="0" destOrd="0" presId="urn:microsoft.com/office/officeart/2005/8/layout/radial4"/>
    <dgm:cxn modelId="{2BC3A1DA-4516-41D0-A98F-F40492DFE9E9}" type="presOf" srcId="{D7BAFC9A-5E31-344B-BBAD-74BC6EA8DD90}" destId="{F8526ECF-ACAD-F145-931F-CA7E7E24AD51}" srcOrd="0" destOrd="0" presId="urn:microsoft.com/office/officeart/2005/8/layout/radial4"/>
    <dgm:cxn modelId="{736CA832-AC63-DD4D-B79F-692D5A3F2218}" srcId="{C48790E9-A7E2-B147-9B6B-F873FE866360}" destId="{DC468EF3-3E0A-7749-9053-A4A5EEEC48E6}" srcOrd="2" destOrd="0" parTransId="{89FE1D57-8EE1-744F-860A-C607694F7A5D}" sibTransId="{87B8C11A-CD9D-994F-9BE2-1969B974137B}"/>
    <dgm:cxn modelId="{FB6BEACE-87B5-4289-AF99-C30032BCC37F}" type="presParOf" srcId="{9D1D2C72-0971-DE49-BE12-618364E03A01}" destId="{B367C5FC-672A-D440-A475-BE40C0C0F9C5}" srcOrd="0" destOrd="0" presId="urn:microsoft.com/office/officeart/2005/8/layout/radial4"/>
    <dgm:cxn modelId="{080C5B83-9402-4BCB-8BE7-D0AC28DC1259}" type="presParOf" srcId="{9D1D2C72-0971-DE49-BE12-618364E03A01}" destId="{F8526ECF-ACAD-F145-931F-CA7E7E24AD51}" srcOrd="1" destOrd="0" presId="urn:microsoft.com/office/officeart/2005/8/layout/radial4"/>
    <dgm:cxn modelId="{602F6F05-6749-4099-BBDA-25D332DB1D03}" type="presParOf" srcId="{9D1D2C72-0971-DE49-BE12-618364E03A01}" destId="{D03643F3-87C7-1943-B3AB-D8480C178CC5}" srcOrd="2" destOrd="0" presId="urn:microsoft.com/office/officeart/2005/8/layout/radial4"/>
    <dgm:cxn modelId="{69AF80A8-FFCD-4189-BE7C-C35ADB421C7D}" type="presParOf" srcId="{9D1D2C72-0971-DE49-BE12-618364E03A01}" destId="{35BC07B2-01D1-484E-93AA-EA647C6F07FF}" srcOrd="3" destOrd="0" presId="urn:microsoft.com/office/officeart/2005/8/layout/radial4"/>
    <dgm:cxn modelId="{47A1C434-E2DC-4EF7-BABA-BD268EF59790}" type="presParOf" srcId="{9D1D2C72-0971-DE49-BE12-618364E03A01}" destId="{81978480-1B8C-7C43-8AC8-5F7C50D9E1A2}" srcOrd="4" destOrd="0" presId="urn:microsoft.com/office/officeart/2005/8/layout/radial4"/>
    <dgm:cxn modelId="{47AC9920-5CA1-4CCB-87D4-B2A930B4B595}" type="presParOf" srcId="{9D1D2C72-0971-DE49-BE12-618364E03A01}" destId="{86251365-EA4C-5642-A0AD-E5CFA169F0B8}" srcOrd="5" destOrd="0" presId="urn:microsoft.com/office/officeart/2005/8/layout/radial4"/>
    <dgm:cxn modelId="{18AB68E9-B5C4-4700-A6AE-DEE57A2720BE}" type="presParOf" srcId="{9D1D2C72-0971-DE49-BE12-618364E03A01}" destId="{33795886-FFE1-B942-B909-144BA03A1CBB}" srcOrd="6" destOrd="0" presId="urn:microsoft.com/office/officeart/2005/8/layout/radial4"/>
    <dgm:cxn modelId="{A2FAE73A-B71E-49D1-8FF4-A8EE4E3AEEE6}" type="presParOf" srcId="{9D1D2C72-0971-DE49-BE12-618364E03A01}" destId="{84BEC801-F61C-2E43-B31C-BFB8AE8F5636}" srcOrd="7" destOrd="0" presId="urn:microsoft.com/office/officeart/2005/8/layout/radial4"/>
    <dgm:cxn modelId="{512E6845-4879-4FBE-A0A4-B1881BC3F32C}" type="presParOf" srcId="{9D1D2C72-0971-DE49-BE12-618364E03A01}" destId="{C61408AC-1F2D-6945-A873-1A2A133F487E}" srcOrd="8" destOrd="0" presId="urn:microsoft.com/office/officeart/2005/8/layout/radial4"/>
    <dgm:cxn modelId="{1B8943CC-CBED-4D7A-963B-6D3DE0D8BB29}" type="presParOf" srcId="{9D1D2C72-0971-DE49-BE12-618364E03A01}" destId="{A7237F1F-D15D-3347-8250-E9DECCEB1424}" srcOrd="9" destOrd="0" presId="urn:microsoft.com/office/officeart/2005/8/layout/radial4"/>
    <dgm:cxn modelId="{797F3D58-7D16-430A-9640-96D8B5644BF9}" type="presParOf" srcId="{9D1D2C72-0971-DE49-BE12-618364E03A01}" destId="{1EB3923D-8D34-E147-B5FB-97C97F959674}" srcOrd="10" destOrd="0" presId="urn:microsoft.com/office/officeart/2005/8/layout/radial4"/>
    <dgm:cxn modelId="{DF0BEF16-E1FF-4623-90E6-D3A87AA72EFA}" type="presParOf" srcId="{9D1D2C72-0971-DE49-BE12-618364E03A01}" destId="{FB5A92A4-66F1-A342-B30B-287B04329B90}" srcOrd="11" destOrd="0" presId="urn:microsoft.com/office/officeart/2005/8/layout/radial4"/>
    <dgm:cxn modelId="{2211BBDF-5B80-487B-A592-C076CFA4B784}" type="presParOf" srcId="{9D1D2C72-0971-DE49-BE12-618364E03A01}" destId="{ABBD1EA6-BA40-6C44-BCF4-E0567A595966}" srcOrd="12" destOrd="0" presId="urn:microsoft.com/office/officeart/2005/8/layout/radial4"/>
    <dgm:cxn modelId="{9B37E4F3-1DE3-44F7-B4AC-94B12336FFE7}" type="presParOf" srcId="{9D1D2C72-0971-DE49-BE12-618364E03A01}" destId="{B3CE02AC-696F-974F-8CCA-4D48FFA4C1D8}" srcOrd="13" destOrd="0" presId="urn:microsoft.com/office/officeart/2005/8/layout/radial4"/>
    <dgm:cxn modelId="{A339B9F2-B59A-4F0C-8426-E75C110AD6FD}" type="presParOf" srcId="{9D1D2C72-0971-DE49-BE12-618364E03A01}" destId="{D887E207-6A7E-3C4B-8D57-675406CB8A16}" srcOrd="14" destOrd="0" presId="urn:microsoft.com/office/officeart/2005/8/layout/radial4"/>
    <dgm:cxn modelId="{571E9C87-DD8E-4B8A-AE3D-CF99469D8A69}" type="presParOf" srcId="{9D1D2C72-0971-DE49-BE12-618364E03A01}" destId="{D7552B36-B9B2-B14D-A728-5600BC684075}" srcOrd="15" destOrd="0" presId="urn:microsoft.com/office/officeart/2005/8/layout/radial4"/>
    <dgm:cxn modelId="{63C32032-FFD5-4EE1-888A-B2B540F1C8B0}" type="presParOf" srcId="{9D1D2C72-0971-DE49-BE12-618364E03A01}" destId="{D159F3D5-D1CE-9148-9313-D57BEC97665D}" srcOrd="1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67C5FC-672A-D440-A475-BE40C0C0F9C5}">
      <dsp:nvSpPr>
        <dsp:cNvPr id="0" name=""/>
        <dsp:cNvSpPr/>
      </dsp:nvSpPr>
      <dsp:spPr>
        <a:xfrm>
          <a:off x="1216753" y="1375498"/>
          <a:ext cx="1131342" cy="1131342"/>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CA" sz="1200" kern="1200" dirty="0" smtClean="0"/>
            <a:t>Sustainable Food System</a:t>
          </a:r>
          <a:endParaRPr lang="en-CA" sz="1200" kern="1200" dirty="0"/>
        </a:p>
      </dsp:txBody>
      <dsp:txXfrm>
        <a:off x="1382434" y="1541179"/>
        <a:ext cx="799980" cy="799980"/>
      </dsp:txXfrm>
    </dsp:sp>
    <dsp:sp modelId="{F8526ECF-ACAD-F145-931F-CA7E7E24AD51}">
      <dsp:nvSpPr>
        <dsp:cNvPr id="0" name=""/>
        <dsp:cNvSpPr/>
      </dsp:nvSpPr>
      <dsp:spPr>
        <a:xfrm rot="10800000">
          <a:off x="277776" y="1828657"/>
          <a:ext cx="887333" cy="225024"/>
        </a:xfrm>
        <a:prstGeom prst="lef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03643F3-87C7-1943-B3AB-D8480C178CC5}">
      <dsp:nvSpPr>
        <dsp:cNvPr id="0" name=""/>
        <dsp:cNvSpPr/>
      </dsp:nvSpPr>
      <dsp:spPr>
        <a:xfrm>
          <a:off x="1430" y="1720093"/>
          <a:ext cx="552691" cy="442152"/>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en-CA" sz="2100" kern="1200" smtClean="0"/>
            <a:t>Text</a:t>
          </a:r>
          <a:endParaRPr lang="en-CA" sz="2100" kern="1200" dirty="0"/>
        </a:p>
      </dsp:txBody>
      <dsp:txXfrm>
        <a:off x="14380" y="1733043"/>
        <a:ext cx="526791" cy="416252"/>
      </dsp:txXfrm>
    </dsp:sp>
    <dsp:sp modelId="{35BC07B2-01D1-484E-93AA-EA647C6F07FF}">
      <dsp:nvSpPr>
        <dsp:cNvPr id="0" name=""/>
        <dsp:cNvSpPr/>
      </dsp:nvSpPr>
      <dsp:spPr>
        <a:xfrm rot="12342857">
          <a:off x="382846" y="1368314"/>
          <a:ext cx="887333" cy="225024"/>
        </a:xfrm>
        <a:prstGeom prst="leftArrow">
          <a:avLst>
            <a:gd name="adj1" fmla="val 60000"/>
            <a:gd name="adj2" fmla="val 5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1978480-1B8C-7C43-8AC8-5F7C50D9E1A2}">
      <dsp:nvSpPr>
        <dsp:cNvPr id="0" name=""/>
        <dsp:cNvSpPr/>
      </dsp:nvSpPr>
      <dsp:spPr>
        <a:xfrm>
          <a:off x="150437" y="1067250"/>
          <a:ext cx="552691" cy="442152"/>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en-CA" sz="2100" kern="1200" dirty="0" smtClean="0"/>
            <a:t>Text</a:t>
          </a:r>
          <a:endParaRPr lang="en-CA" sz="2100" kern="1200" dirty="0"/>
        </a:p>
      </dsp:txBody>
      <dsp:txXfrm>
        <a:off x="163387" y="1080200"/>
        <a:ext cx="526791" cy="416252"/>
      </dsp:txXfrm>
    </dsp:sp>
    <dsp:sp modelId="{86251365-EA4C-5642-A0AD-E5CFA169F0B8}">
      <dsp:nvSpPr>
        <dsp:cNvPr id="0" name=""/>
        <dsp:cNvSpPr/>
      </dsp:nvSpPr>
      <dsp:spPr>
        <a:xfrm rot="13885714">
          <a:off x="677246" y="999148"/>
          <a:ext cx="887333" cy="225024"/>
        </a:xfrm>
        <a:prstGeom prst="leftArrow">
          <a:avLst>
            <a:gd name="adj1" fmla="val 60000"/>
            <a:gd name="adj2" fmla="val 5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3795886-FFE1-B942-B909-144BA03A1CBB}">
      <dsp:nvSpPr>
        <dsp:cNvPr id="0" name=""/>
        <dsp:cNvSpPr/>
      </dsp:nvSpPr>
      <dsp:spPr>
        <a:xfrm>
          <a:off x="567946" y="543711"/>
          <a:ext cx="552691" cy="442152"/>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en-CA" sz="2100" kern="1200" smtClean="0"/>
            <a:t>Text</a:t>
          </a:r>
          <a:endParaRPr lang="en-CA" sz="2100" kern="1200" dirty="0"/>
        </a:p>
      </dsp:txBody>
      <dsp:txXfrm>
        <a:off x="580896" y="556661"/>
        <a:ext cx="526791" cy="416252"/>
      </dsp:txXfrm>
    </dsp:sp>
    <dsp:sp modelId="{84BEC801-F61C-2E43-B31C-BFB8AE8F5636}">
      <dsp:nvSpPr>
        <dsp:cNvPr id="0" name=""/>
        <dsp:cNvSpPr/>
      </dsp:nvSpPr>
      <dsp:spPr>
        <a:xfrm rot="15428571">
          <a:off x="1102667" y="794276"/>
          <a:ext cx="887333" cy="225024"/>
        </a:xfrm>
        <a:prstGeom prst="leftArrow">
          <a:avLst>
            <a:gd name="adj1" fmla="val 60000"/>
            <a:gd name="adj2" fmla="val 5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61408AC-1F2D-6945-A873-1A2A133F487E}">
      <dsp:nvSpPr>
        <dsp:cNvPr id="0" name=""/>
        <dsp:cNvSpPr/>
      </dsp:nvSpPr>
      <dsp:spPr>
        <a:xfrm>
          <a:off x="1171263" y="253169"/>
          <a:ext cx="552691" cy="442152"/>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en-CA" sz="2100" kern="1200" dirty="0" smtClean="0"/>
            <a:t>Text</a:t>
          </a:r>
          <a:endParaRPr lang="en-CA" sz="2100" kern="1200" dirty="0"/>
        </a:p>
      </dsp:txBody>
      <dsp:txXfrm>
        <a:off x="1184213" y="266119"/>
        <a:ext cx="526791" cy="416252"/>
      </dsp:txXfrm>
    </dsp:sp>
    <dsp:sp modelId="{A7237F1F-D15D-3347-8250-E9DECCEB1424}">
      <dsp:nvSpPr>
        <dsp:cNvPr id="0" name=""/>
        <dsp:cNvSpPr/>
      </dsp:nvSpPr>
      <dsp:spPr>
        <a:xfrm rot="16971429">
          <a:off x="1574848" y="794276"/>
          <a:ext cx="887333" cy="225024"/>
        </a:xfrm>
        <a:prstGeom prst="leftArrow">
          <a:avLst>
            <a:gd name="adj1" fmla="val 60000"/>
            <a:gd name="adj2" fmla="val 5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EB3923D-8D34-E147-B5FB-97C97F959674}">
      <dsp:nvSpPr>
        <dsp:cNvPr id="0" name=""/>
        <dsp:cNvSpPr/>
      </dsp:nvSpPr>
      <dsp:spPr>
        <a:xfrm>
          <a:off x="1840895" y="253169"/>
          <a:ext cx="552691" cy="442152"/>
        </a:xfrm>
        <a:prstGeom prst="roundRect">
          <a:avLst>
            <a:gd name="adj" fmla="val 1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en-CA" sz="2100" kern="1200" dirty="0" smtClean="0"/>
            <a:t>Text</a:t>
          </a:r>
          <a:endParaRPr lang="en-CA" sz="2100" kern="1200" dirty="0"/>
        </a:p>
      </dsp:txBody>
      <dsp:txXfrm>
        <a:off x="1853845" y="266119"/>
        <a:ext cx="526791" cy="416252"/>
      </dsp:txXfrm>
    </dsp:sp>
    <dsp:sp modelId="{FB5A92A4-66F1-A342-B30B-287B04329B90}">
      <dsp:nvSpPr>
        <dsp:cNvPr id="0" name=""/>
        <dsp:cNvSpPr/>
      </dsp:nvSpPr>
      <dsp:spPr>
        <a:xfrm rot="18514286">
          <a:off x="2000269" y="999148"/>
          <a:ext cx="887333" cy="225024"/>
        </a:xfrm>
        <a:prstGeom prst="lef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BBD1EA6-BA40-6C44-BCF4-E0567A595966}">
      <dsp:nvSpPr>
        <dsp:cNvPr id="0" name=""/>
        <dsp:cNvSpPr/>
      </dsp:nvSpPr>
      <dsp:spPr>
        <a:xfrm>
          <a:off x="2444212" y="543711"/>
          <a:ext cx="552691" cy="442152"/>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en-CA" sz="2100" kern="1200" dirty="0" smtClean="0"/>
            <a:t>Text</a:t>
          </a:r>
          <a:endParaRPr lang="en-CA" sz="2100" kern="1200" dirty="0"/>
        </a:p>
      </dsp:txBody>
      <dsp:txXfrm>
        <a:off x="2457162" y="556661"/>
        <a:ext cx="526791" cy="416252"/>
      </dsp:txXfrm>
    </dsp:sp>
    <dsp:sp modelId="{B3CE02AC-696F-974F-8CCA-4D48FFA4C1D8}">
      <dsp:nvSpPr>
        <dsp:cNvPr id="0" name=""/>
        <dsp:cNvSpPr/>
      </dsp:nvSpPr>
      <dsp:spPr>
        <a:xfrm rot="20057143">
          <a:off x="2294669" y="1368314"/>
          <a:ext cx="887333" cy="225024"/>
        </a:xfrm>
        <a:prstGeom prst="leftArrow">
          <a:avLst>
            <a:gd name="adj1" fmla="val 60000"/>
            <a:gd name="adj2" fmla="val 5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887E207-6A7E-3C4B-8D57-675406CB8A16}">
      <dsp:nvSpPr>
        <dsp:cNvPr id="0" name=""/>
        <dsp:cNvSpPr/>
      </dsp:nvSpPr>
      <dsp:spPr>
        <a:xfrm>
          <a:off x="2861721" y="1067250"/>
          <a:ext cx="552691" cy="442152"/>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en-CA" sz="2100" kern="1200" smtClean="0"/>
            <a:t>Text</a:t>
          </a:r>
          <a:endParaRPr lang="en-CA" sz="2100" kern="1200" dirty="0"/>
        </a:p>
      </dsp:txBody>
      <dsp:txXfrm>
        <a:off x="2874671" y="1080200"/>
        <a:ext cx="526791" cy="416252"/>
      </dsp:txXfrm>
    </dsp:sp>
    <dsp:sp modelId="{D7552B36-B9B2-B14D-A728-5600BC684075}">
      <dsp:nvSpPr>
        <dsp:cNvPr id="0" name=""/>
        <dsp:cNvSpPr/>
      </dsp:nvSpPr>
      <dsp:spPr>
        <a:xfrm>
          <a:off x="2399740" y="1828657"/>
          <a:ext cx="887333" cy="225024"/>
        </a:xfrm>
        <a:prstGeom prst="leftArrow">
          <a:avLst>
            <a:gd name="adj1" fmla="val 60000"/>
            <a:gd name="adj2" fmla="val 5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159F3D5-D1CE-9148-9313-D57BEC97665D}">
      <dsp:nvSpPr>
        <dsp:cNvPr id="0" name=""/>
        <dsp:cNvSpPr/>
      </dsp:nvSpPr>
      <dsp:spPr>
        <a:xfrm>
          <a:off x="3010728" y="1720093"/>
          <a:ext cx="552691" cy="442152"/>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en-CA" sz="2100" kern="1200" dirty="0" smtClean="0"/>
            <a:t>Text</a:t>
          </a:r>
          <a:endParaRPr lang="en-CA" sz="2100" kern="1200" dirty="0"/>
        </a:p>
      </dsp:txBody>
      <dsp:txXfrm>
        <a:off x="3023678" y="1733043"/>
        <a:ext cx="526791" cy="416252"/>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905442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CA"/>
          </a:p>
        </p:txBody>
      </p:sp>
    </p:spTree>
    <p:extLst>
      <p:ext uri="{BB962C8B-B14F-4D97-AF65-F5344CB8AC3E}">
        <p14:creationId xmlns:p14="http://schemas.microsoft.com/office/powerpoint/2010/main" val="15912630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7"/>
            <a:ext cx="5852160" cy="3780473"/>
          </a:xfrm>
          <a:prstGeom prst="rect">
            <a:avLst/>
          </a:prstGeom>
        </p:spPr>
        <p:txBody>
          <a:bodyPr lIns="96661" tIns="48331" rIns="96661" bIns="48331"/>
          <a:lstStyle/>
          <a:p>
            <a:endParaRPr lang="en-CA"/>
          </a:p>
        </p:txBody>
      </p:sp>
    </p:spTree>
    <p:extLst>
      <p:ext uri="{BB962C8B-B14F-4D97-AF65-F5344CB8AC3E}">
        <p14:creationId xmlns:p14="http://schemas.microsoft.com/office/powerpoint/2010/main" val="854850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7"/>
            <a:ext cx="5852160" cy="3780473"/>
          </a:xfrm>
          <a:prstGeom prst="rect">
            <a:avLst/>
          </a:prstGeom>
        </p:spPr>
        <p:txBody>
          <a:bodyPr lIns="96661" tIns="48331" rIns="96661" bIns="48331"/>
          <a:lstStyle/>
          <a:p>
            <a:endParaRPr lang="en-CA"/>
          </a:p>
        </p:txBody>
      </p:sp>
    </p:spTree>
    <p:extLst>
      <p:ext uri="{BB962C8B-B14F-4D97-AF65-F5344CB8AC3E}">
        <p14:creationId xmlns:p14="http://schemas.microsoft.com/office/powerpoint/2010/main" val="4007400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7"/>
            <a:ext cx="5852160" cy="3780473"/>
          </a:xfrm>
          <a:prstGeom prst="rect">
            <a:avLst/>
          </a:prstGeom>
        </p:spPr>
        <p:txBody>
          <a:bodyPr lIns="96661" tIns="48331" rIns="96661" bIns="48331"/>
          <a:lstStyle/>
          <a:p>
            <a:endParaRPr lang="en-CA"/>
          </a:p>
        </p:txBody>
      </p:sp>
    </p:spTree>
    <p:extLst>
      <p:ext uri="{BB962C8B-B14F-4D97-AF65-F5344CB8AC3E}">
        <p14:creationId xmlns:p14="http://schemas.microsoft.com/office/powerpoint/2010/main" val="3382619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7"/>
            <a:ext cx="5852160" cy="3780473"/>
          </a:xfrm>
          <a:prstGeom prst="rect">
            <a:avLst/>
          </a:prstGeom>
        </p:spPr>
        <p:txBody>
          <a:bodyPr lIns="96661" tIns="48331" rIns="96661" bIns="48331"/>
          <a:lstStyle/>
          <a:p>
            <a:endParaRPr lang="en-CA"/>
          </a:p>
        </p:txBody>
      </p:sp>
    </p:spTree>
    <p:extLst>
      <p:ext uri="{BB962C8B-B14F-4D97-AF65-F5344CB8AC3E}">
        <p14:creationId xmlns:p14="http://schemas.microsoft.com/office/powerpoint/2010/main" val="4241375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7"/>
            <a:ext cx="5852160" cy="3780473"/>
          </a:xfrm>
          <a:prstGeom prst="rect">
            <a:avLst/>
          </a:prstGeom>
        </p:spPr>
        <p:txBody>
          <a:bodyPr lIns="96661" tIns="48331" rIns="96661" bIns="48331"/>
          <a:lstStyle/>
          <a:p>
            <a:endParaRPr lang="en-CA"/>
          </a:p>
        </p:txBody>
      </p:sp>
    </p:spTree>
    <p:extLst>
      <p:ext uri="{BB962C8B-B14F-4D97-AF65-F5344CB8AC3E}">
        <p14:creationId xmlns:p14="http://schemas.microsoft.com/office/powerpoint/2010/main" val="3150138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7"/>
            <a:ext cx="5852160" cy="3780473"/>
          </a:xfrm>
          <a:prstGeom prst="rect">
            <a:avLst/>
          </a:prstGeom>
        </p:spPr>
        <p:txBody>
          <a:bodyPr lIns="96661" tIns="48331" rIns="96661" bIns="48331"/>
          <a:lstStyle/>
          <a:p>
            <a:endParaRPr lang="en-CA"/>
          </a:p>
        </p:txBody>
      </p:sp>
    </p:spTree>
    <p:extLst>
      <p:ext uri="{BB962C8B-B14F-4D97-AF65-F5344CB8AC3E}">
        <p14:creationId xmlns:p14="http://schemas.microsoft.com/office/powerpoint/2010/main" val="2255212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7"/>
            <a:ext cx="5852160" cy="3780473"/>
          </a:xfrm>
          <a:prstGeom prst="rect">
            <a:avLst/>
          </a:prstGeom>
        </p:spPr>
        <p:txBody>
          <a:bodyPr lIns="96661" tIns="48331" rIns="96661" bIns="48331"/>
          <a:lstStyle/>
          <a:p>
            <a:endParaRPr lang="en-CA"/>
          </a:p>
        </p:txBody>
      </p:sp>
    </p:spTree>
    <p:extLst>
      <p:ext uri="{BB962C8B-B14F-4D97-AF65-F5344CB8AC3E}">
        <p14:creationId xmlns:p14="http://schemas.microsoft.com/office/powerpoint/2010/main" val="25453523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620577"/>
            <a:ext cx="5852160" cy="3780473"/>
          </a:xfrm>
          <a:prstGeom prst="rect">
            <a:avLst/>
          </a:prstGeom>
        </p:spPr>
        <p:txBody>
          <a:bodyPr lIns="96661" tIns="48331" rIns="96661" bIns="48331"/>
          <a:lstStyle/>
          <a:p>
            <a:endParaRPr lang="en-CA"/>
          </a:p>
        </p:txBody>
      </p:sp>
    </p:spTree>
    <p:extLst>
      <p:ext uri="{BB962C8B-B14F-4D97-AF65-F5344CB8AC3E}">
        <p14:creationId xmlns:p14="http://schemas.microsoft.com/office/powerpoint/2010/main" val="142022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342317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371516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63718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824453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hoto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785864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6760EC-57F0-4A79-8F61-ED9115704460}" type="slidenum">
              <a:rPr lang="en-CA" smtClean="0"/>
              <a:t>‹#›</a:t>
            </a:fld>
            <a:endParaRPr lang="en-CA"/>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809046287"/>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C7D4AF-3251-4176-B2ED-352AF1798B7D}" type="slidenum">
              <a:rPr lang="en-CA" smtClean="0"/>
              <a:t>‹#›</a:t>
            </a:fld>
            <a:endParaRPr lang="en-CA"/>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74656785"/>
      </p:ext>
    </p:extLst>
  </p:cSld>
  <p:clrMap bg1="lt1" tx1="dk1" bg2="lt2" tx2="dk2" accent1="accent1" accent2="accent2" accent3="accent3" accent4="accent4" accent5="accent5" accent6="accent6" hlink="hlink" folHlink="folHlink"/>
  <p:sldLayoutIdLst>
    <p:sldLayoutId id="2147483664" r:id="rId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0239F0-0234-4DB9-8BB5-B635F5AB68B7}" type="slidenum">
              <a:rPr lang="en-CA" smtClean="0"/>
              <a:t>‹#›</a:t>
            </a:fld>
            <a:endParaRPr lang="en-CA"/>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27180055"/>
      </p:ext>
    </p:extLst>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ECC6EB-D90A-4C0B-B2AA-E1EBB1566D11}" type="slidenum">
              <a:rPr lang="en-CA" smtClean="0"/>
              <a:t>‹#›</a:t>
            </a:fld>
            <a:endParaRPr lang="en-CA"/>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335428944"/>
      </p:ext>
    </p:extLst>
  </p:cSld>
  <p:clrMap bg1="lt1" tx1="dk1" bg2="lt2" tx2="dk2" accent1="accent1" accent2="accent2" accent3="accent3" accent4="accent4" accent5="accent5" accent6="accent6" hlink="hlink" folHlink="folHlink"/>
  <p:sldLayoutIdLst>
    <p:sldLayoutId id="2147483667" r:id="rId1"/>
    <p:sldLayoutId id="2147483668" r:id="rId2"/>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7.jpe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932792" y="2312876"/>
            <a:ext cx="7034639" cy="72008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4200"/>
              </a:lnSpc>
            </a:pPr>
            <a:r>
              <a:rPr lang="en-CA" b="1" spc="-150" dirty="0" smtClean="0"/>
              <a:t>Student </a:t>
            </a:r>
            <a:r>
              <a:rPr lang="en-CA" b="1" spc="-150" dirty="0" smtClean="0"/>
              <a:t>PowerPoint </a:t>
            </a:r>
            <a:r>
              <a:rPr lang="en-CA" b="1" spc="-150" dirty="0" smtClean="0"/>
              <a:t>worksheets</a:t>
            </a:r>
            <a:endParaRPr lang="en-US" b="1" spc="-150" dirty="0"/>
          </a:p>
        </p:txBody>
      </p:sp>
      <p:sp>
        <p:nvSpPr>
          <p:cNvPr id="3" name="Title 1"/>
          <p:cNvSpPr txBox="1">
            <a:spLocks/>
          </p:cNvSpPr>
          <p:nvPr/>
        </p:nvSpPr>
        <p:spPr>
          <a:xfrm>
            <a:off x="1929849" y="2780928"/>
            <a:ext cx="7034639" cy="72008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CA" sz="3200" dirty="0"/>
          </a:p>
        </p:txBody>
      </p:sp>
      <p:sp>
        <p:nvSpPr>
          <p:cNvPr id="4" name="Title 1"/>
          <p:cNvSpPr txBox="1">
            <a:spLocks/>
          </p:cNvSpPr>
          <p:nvPr/>
        </p:nvSpPr>
        <p:spPr>
          <a:xfrm>
            <a:off x="1933895" y="3501008"/>
            <a:ext cx="7034639" cy="72008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4200"/>
              </a:lnSpc>
            </a:pPr>
            <a:r>
              <a:rPr lang="en-CA" sz="3000" b="1" spc="-150" dirty="0" smtClean="0"/>
              <a:t>Name:</a:t>
            </a:r>
            <a:endParaRPr lang="en-US" sz="3000" b="1" spc="-150" dirty="0"/>
          </a:p>
        </p:txBody>
      </p:sp>
    </p:spTree>
    <p:extLst>
      <p:ext uri="{BB962C8B-B14F-4D97-AF65-F5344CB8AC3E}">
        <p14:creationId xmlns:p14="http://schemas.microsoft.com/office/powerpoint/2010/main" val="3947685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2353623656"/>
              </p:ext>
            </p:extLst>
          </p:nvPr>
        </p:nvGraphicFramePr>
        <p:xfrm>
          <a:off x="2915816" y="2420888"/>
          <a:ext cx="3564850" cy="27600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ounded Rectangle 2"/>
          <p:cNvSpPr/>
          <p:nvPr/>
        </p:nvSpPr>
        <p:spPr>
          <a:xfrm>
            <a:off x="179512" y="1340768"/>
            <a:ext cx="2399003" cy="3075405"/>
          </a:xfrm>
          <a:prstGeom prst="roundRect">
            <a:avLst/>
          </a:prstGeom>
          <a:solidFill>
            <a:srgbClr val="FFFFFF"/>
          </a:solidFill>
          <a:ln>
            <a:solidFill>
              <a:srgbClr val="00999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5" name="Rectangle 4"/>
          <p:cNvSpPr/>
          <p:nvPr/>
        </p:nvSpPr>
        <p:spPr>
          <a:xfrm>
            <a:off x="2915816" y="404664"/>
            <a:ext cx="6022448" cy="1754326"/>
          </a:xfrm>
          <a:prstGeom prst="rect">
            <a:avLst/>
          </a:prstGeom>
          <a:ln>
            <a:solidFill>
              <a:srgbClr val="009999"/>
            </a:solidFill>
          </a:ln>
        </p:spPr>
        <p:style>
          <a:lnRef idx="2">
            <a:schemeClr val="accent5"/>
          </a:lnRef>
          <a:fillRef idx="1">
            <a:schemeClr val="lt1"/>
          </a:fillRef>
          <a:effectRef idx="0">
            <a:schemeClr val="accent5"/>
          </a:effectRef>
          <a:fontRef idx="minor">
            <a:schemeClr val="dk1"/>
          </a:fontRef>
        </p:style>
        <p:txBody>
          <a:bodyPr wrap="square">
            <a:spAutoFit/>
          </a:bodyPr>
          <a:lstStyle/>
          <a:p>
            <a:r>
              <a:rPr lang="en-GB" sz="1200" dirty="0">
                <a:solidFill>
                  <a:srgbClr val="000000"/>
                </a:solidFill>
                <a:latin typeface="+mj-lt"/>
              </a:rPr>
              <a:t>H</a:t>
            </a:r>
            <a:r>
              <a:rPr lang="en-US" sz="1200" dirty="0">
                <a:solidFill>
                  <a:srgbClr val="000000"/>
                </a:solidFill>
                <a:latin typeface="+mj-lt"/>
              </a:rPr>
              <a:t>ow does your diet affect the carbon footprint</a:t>
            </a:r>
            <a:r>
              <a:rPr lang="en-US" sz="1200" dirty="0" smtClean="0">
                <a:solidFill>
                  <a:srgbClr val="000000"/>
                </a:solidFill>
                <a:latin typeface="+mj-lt"/>
              </a:rPr>
              <a:t>?</a:t>
            </a:r>
            <a:endParaRPr lang="en-GB" sz="1200" dirty="0" smtClean="0">
              <a:solidFill>
                <a:srgbClr val="000000"/>
              </a:solidFill>
              <a:latin typeface="+mj-lt"/>
            </a:endParaRPr>
          </a:p>
          <a:p>
            <a:endParaRPr lang="en-CA" sz="1200" dirty="0" smtClean="0">
              <a:solidFill>
                <a:srgbClr val="000000"/>
              </a:solidFill>
              <a:latin typeface="+mj-lt"/>
            </a:endParaRPr>
          </a:p>
          <a:p>
            <a:endParaRPr lang="en-CA" sz="1200" dirty="0" smtClean="0">
              <a:solidFill>
                <a:srgbClr val="000000"/>
              </a:solidFill>
              <a:latin typeface="+mj-lt"/>
            </a:endParaRPr>
          </a:p>
          <a:p>
            <a:r>
              <a:rPr lang="en-CA" sz="1200" dirty="0" smtClean="0">
                <a:solidFill>
                  <a:srgbClr val="000000"/>
                </a:solidFill>
                <a:latin typeface="+mj-lt"/>
              </a:rPr>
              <a:t>How is the quantity of meat that a person consumes connected to carbon footprint?</a:t>
            </a:r>
          </a:p>
          <a:p>
            <a:endParaRPr lang="en-CA" sz="1200" dirty="0" smtClean="0">
              <a:solidFill>
                <a:srgbClr val="000000"/>
              </a:solidFill>
              <a:latin typeface="+mj-lt"/>
            </a:endParaRPr>
          </a:p>
          <a:p>
            <a:endParaRPr lang="en-CA" sz="1200" dirty="0">
              <a:solidFill>
                <a:srgbClr val="000000"/>
              </a:solidFill>
              <a:latin typeface="+mj-lt"/>
            </a:endParaRPr>
          </a:p>
          <a:p>
            <a:r>
              <a:rPr lang="en-CA" sz="1200" dirty="0" smtClean="0">
                <a:solidFill>
                  <a:srgbClr val="000000"/>
                </a:solidFill>
                <a:latin typeface="+mj-lt"/>
              </a:rPr>
              <a:t>How is the quantity of meat that a person consumes connected to food sustainability?</a:t>
            </a:r>
            <a:endParaRPr lang="en-CA" sz="1200" dirty="0">
              <a:solidFill>
                <a:srgbClr val="000000"/>
              </a:solidFill>
              <a:latin typeface="+mj-lt"/>
            </a:endParaRPr>
          </a:p>
        </p:txBody>
      </p:sp>
      <p:sp>
        <p:nvSpPr>
          <p:cNvPr id="6" name="Rectangle 5"/>
          <p:cNvSpPr/>
          <p:nvPr/>
        </p:nvSpPr>
        <p:spPr>
          <a:xfrm>
            <a:off x="323528" y="5302249"/>
            <a:ext cx="7510763" cy="646331"/>
          </a:xfrm>
          <a:prstGeom prst="rect">
            <a:avLst/>
          </a:prstGeom>
          <a:ln>
            <a:solidFill>
              <a:srgbClr val="009999"/>
            </a:solidFill>
          </a:ln>
        </p:spPr>
        <p:style>
          <a:lnRef idx="2">
            <a:schemeClr val="accent1"/>
          </a:lnRef>
          <a:fillRef idx="1">
            <a:schemeClr val="lt1"/>
          </a:fillRef>
          <a:effectRef idx="0">
            <a:schemeClr val="accent1"/>
          </a:effectRef>
          <a:fontRef idx="minor">
            <a:schemeClr val="dk1"/>
          </a:fontRef>
        </p:style>
        <p:txBody>
          <a:bodyPr wrap="square">
            <a:spAutoFit/>
          </a:bodyPr>
          <a:lstStyle/>
          <a:p>
            <a:r>
              <a:rPr lang="en-CA" sz="1200" dirty="0" smtClean="0">
                <a:solidFill>
                  <a:srgbClr val="000000"/>
                </a:solidFill>
                <a:latin typeface="+mj-lt"/>
              </a:rPr>
              <a:t>How can you reduce your food miles?</a:t>
            </a:r>
          </a:p>
          <a:p>
            <a:endParaRPr lang="en-CA" sz="1200" dirty="0" smtClean="0">
              <a:solidFill>
                <a:srgbClr val="3366FF"/>
              </a:solidFill>
            </a:endParaRPr>
          </a:p>
          <a:p>
            <a:endParaRPr lang="en-CA" sz="1200" dirty="0" smtClean="0">
              <a:solidFill>
                <a:srgbClr val="3366FF"/>
              </a:solidFill>
            </a:endParaRPr>
          </a:p>
        </p:txBody>
      </p:sp>
      <p:sp>
        <p:nvSpPr>
          <p:cNvPr id="8" name="TextBox 7"/>
          <p:cNvSpPr txBox="1"/>
          <p:nvPr/>
        </p:nvSpPr>
        <p:spPr>
          <a:xfrm>
            <a:off x="206856" y="1556792"/>
            <a:ext cx="2399003" cy="461665"/>
          </a:xfrm>
          <a:prstGeom prst="rect">
            <a:avLst/>
          </a:prstGeom>
          <a:noFill/>
        </p:spPr>
        <p:txBody>
          <a:bodyPr wrap="square" rtlCol="0">
            <a:spAutoFit/>
          </a:bodyPr>
          <a:lstStyle/>
          <a:p>
            <a:r>
              <a:rPr lang="en-CA" sz="1200" dirty="0" smtClean="0">
                <a:solidFill>
                  <a:srgbClr val="000000"/>
                </a:solidFill>
                <a:latin typeface="+mj-lt"/>
              </a:rPr>
              <a:t>What is a definition for sustainable food system?</a:t>
            </a:r>
            <a:endParaRPr lang="en-CA" sz="1200" dirty="0">
              <a:solidFill>
                <a:srgbClr val="000000"/>
              </a:solidFill>
              <a:latin typeface="+mj-lt"/>
            </a:endParaRPr>
          </a:p>
        </p:txBody>
      </p:sp>
      <p:sp>
        <p:nvSpPr>
          <p:cNvPr id="9" name="Rectangle 8"/>
          <p:cNvSpPr/>
          <p:nvPr/>
        </p:nvSpPr>
        <p:spPr>
          <a:xfrm>
            <a:off x="6547664" y="2299458"/>
            <a:ext cx="2390600" cy="2862322"/>
          </a:xfrm>
          <a:prstGeom prst="rect">
            <a:avLst/>
          </a:prstGeom>
          <a:ln>
            <a:solidFill>
              <a:srgbClr val="009999"/>
            </a:solidFill>
          </a:ln>
        </p:spPr>
        <p:style>
          <a:lnRef idx="2">
            <a:schemeClr val="accent1"/>
          </a:lnRef>
          <a:fillRef idx="1">
            <a:schemeClr val="lt1"/>
          </a:fillRef>
          <a:effectRef idx="0">
            <a:schemeClr val="accent1"/>
          </a:effectRef>
          <a:fontRef idx="minor">
            <a:schemeClr val="dk1"/>
          </a:fontRef>
        </p:style>
        <p:txBody>
          <a:bodyPr wrap="square">
            <a:spAutoFit/>
          </a:bodyPr>
          <a:lstStyle/>
          <a:p>
            <a:r>
              <a:rPr lang="en-CA" sz="1200" dirty="0">
                <a:solidFill>
                  <a:srgbClr val="000000"/>
                </a:solidFill>
                <a:latin typeface="+mj-lt"/>
              </a:rPr>
              <a:t>What are the Threats to Genetic Diversity</a:t>
            </a:r>
            <a:r>
              <a:rPr lang="en-CA" sz="1200" dirty="0" smtClean="0">
                <a:solidFill>
                  <a:srgbClr val="000000"/>
                </a:solidFill>
                <a:latin typeface="+mj-lt"/>
              </a:rPr>
              <a:t>?</a:t>
            </a:r>
          </a:p>
          <a:p>
            <a:endParaRPr lang="en-CA" sz="1200" dirty="0">
              <a:solidFill>
                <a:srgbClr val="000000"/>
              </a:solidFill>
              <a:latin typeface="+mj-lt"/>
            </a:endParaRPr>
          </a:p>
          <a:p>
            <a:r>
              <a:rPr lang="en-CA" sz="1200" dirty="0" smtClean="0">
                <a:solidFill>
                  <a:srgbClr val="000000"/>
                </a:solidFill>
                <a:latin typeface="+mj-lt"/>
              </a:rPr>
              <a:t>*</a:t>
            </a:r>
          </a:p>
          <a:p>
            <a:endParaRPr lang="en-CA" sz="1200" dirty="0">
              <a:solidFill>
                <a:srgbClr val="000000"/>
              </a:solidFill>
              <a:latin typeface="+mj-lt"/>
            </a:endParaRPr>
          </a:p>
          <a:p>
            <a:endParaRPr lang="en-CA" sz="1200" dirty="0" smtClean="0">
              <a:solidFill>
                <a:srgbClr val="000000"/>
              </a:solidFill>
              <a:latin typeface="+mj-lt"/>
            </a:endParaRPr>
          </a:p>
          <a:p>
            <a:r>
              <a:rPr lang="en-CA" sz="1200" dirty="0" smtClean="0">
                <a:solidFill>
                  <a:srgbClr val="000000"/>
                </a:solidFill>
                <a:latin typeface="+mj-lt"/>
              </a:rPr>
              <a:t>*</a:t>
            </a:r>
          </a:p>
          <a:p>
            <a:endParaRPr lang="en-CA" sz="1200" dirty="0">
              <a:solidFill>
                <a:srgbClr val="000000"/>
              </a:solidFill>
              <a:latin typeface="+mj-lt"/>
            </a:endParaRPr>
          </a:p>
          <a:p>
            <a:endParaRPr lang="en-CA" sz="1200" dirty="0" smtClean="0">
              <a:solidFill>
                <a:srgbClr val="000000"/>
              </a:solidFill>
              <a:latin typeface="+mj-lt"/>
            </a:endParaRPr>
          </a:p>
          <a:p>
            <a:endParaRPr lang="en-CA" sz="1200" dirty="0" smtClean="0">
              <a:solidFill>
                <a:srgbClr val="000000"/>
              </a:solidFill>
              <a:latin typeface="+mj-lt"/>
            </a:endParaRPr>
          </a:p>
          <a:p>
            <a:r>
              <a:rPr lang="en-CA" sz="1200" dirty="0" smtClean="0">
                <a:solidFill>
                  <a:srgbClr val="000000"/>
                </a:solidFill>
                <a:latin typeface="+mj-lt"/>
              </a:rPr>
              <a:t>*</a:t>
            </a:r>
          </a:p>
          <a:p>
            <a:endParaRPr lang="en-CA" sz="1200" dirty="0" smtClean="0"/>
          </a:p>
          <a:p>
            <a:endParaRPr lang="en-CA" sz="1200" dirty="0"/>
          </a:p>
          <a:p>
            <a:endParaRPr lang="en-CA" sz="1200" dirty="0"/>
          </a:p>
          <a:p>
            <a:endParaRPr lang="en-CA" sz="1200" dirty="0"/>
          </a:p>
        </p:txBody>
      </p:sp>
    </p:spTree>
    <p:extLst>
      <p:ext uri="{BB962C8B-B14F-4D97-AF65-F5344CB8AC3E}">
        <p14:creationId xmlns:p14="http://schemas.microsoft.com/office/powerpoint/2010/main" val="724940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11560" y="1988840"/>
            <a:ext cx="7272808" cy="59766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34963" indent="-334963" algn="l">
              <a:lnSpc>
                <a:spcPts val="3200"/>
              </a:lnSpc>
              <a:buFont typeface="Arial" panose="020B0604020202020204" pitchFamily="34" charset="0"/>
              <a:buChar char="•"/>
            </a:pPr>
            <a:r>
              <a:rPr lang="en-CA" sz="2600" spc="-150" dirty="0">
                <a:solidFill>
                  <a:srgbClr val="000000"/>
                </a:solidFill>
              </a:rPr>
              <a:t>Carbon footprint relates to “the emission of greenhouse gases such as Carbon Dioxide (CO2), Nitrous Oxide (N2O) and Methane (CH4) that are released to the atmosphere during the growing, rearing, farming, processing, transporting, storing, cooking and serving the food on your plate. ……. By buying and using locally grown or produced food we reduce our carbon footprint, helping the environment.” </a:t>
            </a:r>
            <a:r>
              <a:rPr lang="en-CA" sz="2600" spc="-150" dirty="0" err="1">
                <a:solidFill>
                  <a:srgbClr val="000000"/>
                </a:solidFill>
              </a:rPr>
              <a:t>Amcglasson</a:t>
            </a:r>
            <a:r>
              <a:rPr lang="en-CA" sz="2600" spc="-150" dirty="0">
                <a:solidFill>
                  <a:srgbClr val="000000"/>
                </a:solidFill>
              </a:rPr>
              <a:t> 2015.</a:t>
            </a:r>
          </a:p>
        </p:txBody>
      </p:sp>
      <p:sp>
        <p:nvSpPr>
          <p:cNvPr id="4" name="Title 1"/>
          <p:cNvSpPr txBox="1">
            <a:spLocks/>
          </p:cNvSpPr>
          <p:nvPr/>
        </p:nvSpPr>
        <p:spPr>
          <a:xfrm>
            <a:off x="583938" y="1412776"/>
            <a:ext cx="7300430" cy="43204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Carbon </a:t>
            </a:r>
            <a:r>
              <a:rPr lang="en-CA" sz="3500" b="1" spc="-150" dirty="0" smtClean="0"/>
              <a:t>footprint </a:t>
            </a:r>
            <a:r>
              <a:rPr lang="en-CA" sz="3500" b="1" spc="-150" dirty="0"/>
              <a:t>of </a:t>
            </a:r>
            <a:r>
              <a:rPr lang="en-CA" sz="3500" b="1" spc="-150" dirty="0" smtClean="0"/>
              <a:t>food</a:t>
            </a:r>
            <a:endParaRPr lang="en-CA" sz="3500" b="1" spc="-150" dirty="0"/>
          </a:p>
        </p:txBody>
      </p:sp>
    </p:spTree>
    <p:extLst>
      <p:ext uri="{BB962C8B-B14F-4D97-AF65-F5344CB8AC3E}">
        <p14:creationId xmlns:p14="http://schemas.microsoft.com/office/powerpoint/2010/main" val="28014571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11560" y="1988840"/>
            <a:ext cx="7992888" cy="100811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34963" indent="-334963" algn="l">
              <a:lnSpc>
                <a:spcPts val="3200"/>
              </a:lnSpc>
              <a:buFont typeface="Arial" panose="020B0604020202020204" pitchFamily="34" charset="0"/>
              <a:buChar char="•"/>
            </a:pPr>
            <a:r>
              <a:rPr lang="en-CA" sz="2600" spc="-150" dirty="0">
                <a:solidFill>
                  <a:srgbClr val="000000"/>
                </a:solidFill>
              </a:rPr>
              <a:t>How does your diet affect the carbon footprint?</a:t>
            </a:r>
          </a:p>
        </p:txBody>
      </p:sp>
      <p:sp>
        <p:nvSpPr>
          <p:cNvPr id="4" name="Title 1"/>
          <p:cNvSpPr txBox="1">
            <a:spLocks/>
          </p:cNvSpPr>
          <p:nvPr/>
        </p:nvSpPr>
        <p:spPr>
          <a:xfrm>
            <a:off x="583938" y="1412776"/>
            <a:ext cx="7300430" cy="43204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Carbon </a:t>
            </a:r>
            <a:r>
              <a:rPr lang="en-CA" sz="3500" b="1" spc="-150" dirty="0" smtClean="0"/>
              <a:t>footprint </a:t>
            </a:r>
            <a:r>
              <a:rPr lang="en-CA" sz="3500" b="1" spc="-150" dirty="0"/>
              <a:t>of </a:t>
            </a:r>
            <a:r>
              <a:rPr lang="en-CA" sz="3500" b="1" spc="-150" dirty="0" smtClean="0"/>
              <a:t>food</a:t>
            </a:r>
            <a:endParaRPr lang="en-CA" sz="3500" b="1" spc="-150" dirty="0"/>
          </a:p>
        </p:txBody>
      </p:sp>
      <p:pic>
        <p:nvPicPr>
          <p:cNvPr id="5" name="Content Placeholder 4" descr="foodprint5.gif"/>
          <p:cNvPicPr>
            <a:picLocks noGrp="1" noChangeAspect="1"/>
          </p:cNvPicPr>
          <p:nvPr/>
        </p:nvPicPr>
        <p:blipFill>
          <a:blip r:embed="rId3">
            <a:extLst>
              <a:ext uri="{28A0092B-C50C-407E-A947-70E740481C1C}">
                <a14:useLocalDpi xmlns:a14="http://schemas.microsoft.com/office/drawing/2010/main" val="0"/>
              </a:ext>
            </a:extLst>
          </a:blip>
          <a:srcRect t="-23801" b="-23801"/>
          <a:stretch>
            <a:fillRect/>
          </a:stretch>
        </p:blipFill>
        <p:spPr>
          <a:xfrm>
            <a:off x="683568" y="1802717"/>
            <a:ext cx="4342595" cy="4866643"/>
          </a:xfrm>
          <a:prstGeom prst="rect">
            <a:avLst/>
          </a:prstGeom>
        </p:spPr>
      </p:pic>
      <p:sp>
        <p:nvSpPr>
          <p:cNvPr id="2" name="Rectangle 1"/>
          <p:cNvSpPr/>
          <p:nvPr/>
        </p:nvSpPr>
        <p:spPr>
          <a:xfrm>
            <a:off x="627102" y="5949280"/>
            <a:ext cx="4572000" cy="246221"/>
          </a:xfrm>
          <a:prstGeom prst="rect">
            <a:avLst/>
          </a:prstGeom>
        </p:spPr>
        <p:txBody>
          <a:bodyPr>
            <a:spAutoFit/>
          </a:bodyPr>
          <a:lstStyle/>
          <a:p>
            <a:r>
              <a:rPr lang="en-US" sz="1000" dirty="0">
                <a:solidFill>
                  <a:srgbClr val="000000"/>
                </a:solidFill>
              </a:rPr>
              <a:t>http://</a:t>
            </a:r>
            <a:r>
              <a:rPr lang="en-US" sz="1000" dirty="0" smtClean="0">
                <a:solidFill>
                  <a:srgbClr val="000000"/>
                </a:solidFill>
              </a:rPr>
              <a:t>shrinkthatfootprint.com/wp-content/uploads/2013/01/foodprint5.gif11</a:t>
            </a:r>
            <a:endParaRPr lang="en-CA" sz="1000" dirty="0">
              <a:solidFill>
                <a:srgbClr val="000000"/>
              </a:solidFill>
            </a:endParaRPr>
          </a:p>
        </p:txBody>
      </p:sp>
    </p:spTree>
    <p:extLst>
      <p:ext uri="{BB962C8B-B14F-4D97-AF65-F5344CB8AC3E}">
        <p14:creationId xmlns:p14="http://schemas.microsoft.com/office/powerpoint/2010/main" val="13902444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11560" y="1196752"/>
            <a:ext cx="8280920" cy="129614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2600" spc="-150" dirty="0" smtClean="0">
                <a:solidFill>
                  <a:srgbClr val="000000"/>
                </a:solidFill>
              </a:rPr>
              <a:t>Use the </a:t>
            </a:r>
            <a:r>
              <a:rPr lang="en-CA" sz="2600" spc="-150" dirty="0" smtClean="0">
                <a:solidFill>
                  <a:srgbClr val="000000"/>
                </a:solidFill>
              </a:rPr>
              <a:t>food </a:t>
            </a:r>
            <a:r>
              <a:rPr lang="en-CA" sz="2600" spc="-150" dirty="0">
                <a:solidFill>
                  <a:srgbClr val="000000"/>
                </a:solidFill>
              </a:rPr>
              <a:t>m</a:t>
            </a:r>
            <a:r>
              <a:rPr lang="en-CA" sz="2600" spc="-150" dirty="0" smtClean="0">
                <a:solidFill>
                  <a:srgbClr val="000000"/>
                </a:solidFill>
              </a:rPr>
              <a:t>iles </a:t>
            </a:r>
            <a:r>
              <a:rPr lang="en-CA" sz="2600" spc="-150" dirty="0">
                <a:solidFill>
                  <a:srgbClr val="000000"/>
                </a:solidFill>
              </a:rPr>
              <a:t>c</a:t>
            </a:r>
            <a:r>
              <a:rPr lang="en-CA" sz="2600" spc="-150" dirty="0" smtClean="0">
                <a:solidFill>
                  <a:srgbClr val="000000"/>
                </a:solidFill>
              </a:rPr>
              <a:t>alculator </a:t>
            </a:r>
            <a:r>
              <a:rPr lang="en-CA" sz="2600" spc="-150" dirty="0" smtClean="0">
                <a:solidFill>
                  <a:srgbClr val="000000"/>
                </a:solidFill>
              </a:rPr>
              <a:t>to determine how far the food has travelled </a:t>
            </a:r>
            <a:r>
              <a:rPr lang="en-CA" sz="2600" spc="-150" dirty="0" smtClean="0">
                <a:solidFill>
                  <a:srgbClr val="000000"/>
                </a:solidFill>
              </a:rPr>
              <a:t>www.foodmiles.com/results.cfm</a:t>
            </a:r>
            <a:endParaRPr lang="en-CA" sz="2600" spc="-150" dirty="0">
              <a:solidFill>
                <a:srgbClr val="00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228248909"/>
              </p:ext>
            </p:extLst>
          </p:nvPr>
        </p:nvGraphicFramePr>
        <p:xfrm>
          <a:off x="762120" y="2204865"/>
          <a:ext cx="6546184" cy="3888431"/>
        </p:xfrm>
        <a:graphic>
          <a:graphicData uri="http://schemas.openxmlformats.org/drawingml/2006/table">
            <a:tbl>
              <a:tblPr firstRow="1" bandRow="1">
                <a:tableStyleId>{5940675A-B579-460E-94D1-54222C63F5DA}</a:tableStyleId>
              </a:tblPr>
              <a:tblGrid>
                <a:gridCol w="1636546"/>
                <a:gridCol w="1636546"/>
                <a:gridCol w="1636546"/>
                <a:gridCol w="1636546"/>
              </a:tblGrid>
              <a:tr h="810989">
                <a:tc>
                  <a:txBody>
                    <a:bodyPr/>
                    <a:lstStyle/>
                    <a:p>
                      <a:r>
                        <a:rPr lang="en-CA" sz="1500" b="1" dirty="0" smtClean="0"/>
                        <a:t>Food</a:t>
                      </a:r>
                    </a:p>
                    <a:p>
                      <a:endParaRPr lang="en-CA" sz="1500" b="1" dirty="0"/>
                    </a:p>
                  </a:txBody>
                  <a:tcPr marL="76986" marR="76986" marT="38493" marB="38493"/>
                </a:tc>
                <a:tc>
                  <a:txBody>
                    <a:bodyPr/>
                    <a:lstStyle/>
                    <a:p>
                      <a:r>
                        <a:rPr lang="en-CA" sz="1500" b="1" dirty="0" smtClean="0"/>
                        <a:t>Name</a:t>
                      </a:r>
                      <a:endParaRPr lang="en-CA" sz="1500" b="1" dirty="0"/>
                    </a:p>
                  </a:txBody>
                  <a:tcPr marL="76986" marR="76986" marT="38493" marB="38493"/>
                </a:tc>
                <a:tc>
                  <a:txBody>
                    <a:bodyPr/>
                    <a:lstStyle/>
                    <a:p>
                      <a:r>
                        <a:rPr lang="en-CA" sz="1500" b="1" dirty="0" smtClean="0"/>
                        <a:t>Located</a:t>
                      </a:r>
                      <a:r>
                        <a:rPr lang="en-CA" sz="1500" b="1" baseline="0" dirty="0" smtClean="0"/>
                        <a:t> in the following country</a:t>
                      </a:r>
                      <a:endParaRPr lang="en-CA" sz="1500" b="1" dirty="0"/>
                    </a:p>
                  </a:txBody>
                  <a:tcPr marL="76986" marR="76986" marT="38493" marB="38493"/>
                </a:tc>
                <a:tc>
                  <a:txBody>
                    <a:bodyPr/>
                    <a:lstStyle/>
                    <a:p>
                      <a:r>
                        <a:rPr lang="en-CA" sz="1500" b="1" dirty="0" smtClean="0"/>
                        <a:t>Food Miles (to</a:t>
                      </a:r>
                      <a:r>
                        <a:rPr lang="en-CA" sz="1500" b="1" baseline="0" dirty="0" smtClean="0"/>
                        <a:t> Ottawa Canada)</a:t>
                      </a:r>
                      <a:endParaRPr lang="en-CA" sz="1500" b="1" dirty="0"/>
                    </a:p>
                  </a:txBody>
                  <a:tcPr marL="76986" marR="76986" marT="38493" marB="38493"/>
                </a:tc>
              </a:tr>
              <a:tr h="1025814">
                <a:tc>
                  <a:txBody>
                    <a:bodyPr/>
                    <a:lstStyle/>
                    <a:p>
                      <a:endParaRPr lang="en-CA" sz="1500" dirty="0" smtClean="0"/>
                    </a:p>
                    <a:p>
                      <a:endParaRPr lang="en-CA" sz="1500" dirty="0" smtClean="0"/>
                    </a:p>
                    <a:p>
                      <a:endParaRPr lang="en-CA" sz="1500" dirty="0" smtClean="0"/>
                    </a:p>
                    <a:p>
                      <a:endParaRPr lang="en-CA" sz="1500" dirty="0"/>
                    </a:p>
                  </a:txBody>
                  <a:tcPr marL="76986" marR="76986" marT="38493" marB="38493"/>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CA" sz="1500" dirty="0" smtClean="0"/>
                        <a:t>Tomate de arbol </a:t>
                      </a:r>
                      <a:r>
                        <a:rPr lang="en-US" sz="1500" dirty="0" smtClean="0"/>
                        <a:t>–</a:t>
                      </a:r>
                      <a:r>
                        <a:rPr lang="en-CA" sz="1500" dirty="0" smtClean="0"/>
                        <a:t> tamarillo or Tree Tomato</a:t>
                      </a:r>
                    </a:p>
                    <a:p>
                      <a:endParaRPr lang="en-CA" sz="1500" dirty="0"/>
                    </a:p>
                  </a:txBody>
                  <a:tcPr marL="76986" marR="76986" marT="38493" marB="38493"/>
                </a:tc>
                <a:tc>
                  <a:txBody>
                    <a:bodyPr/>
                    <a:lstStyle/>
                    <a:p>
                      <a:r>
                        <a:rPr lang="en-CA" sz="1500" dirty="0" smtClean="0"/>
                        <a:t>Venezuela</a:t>
                      </a:r>
                      <a:endParaRPr lang="en-CA" sz="1500" dirty="0"/>
                    </a:p>
                  </a:txBody>
                  <a:tcPr marL="76986" marR="76986" marT="38493" marB="38493"/>
                </a:tc>
                <a:tc>
                  <a:txBody>
                    <a:bodyPr/>
                    <a:lstStyle/>
                    <a:p>
                      <a:endParaRPr lang="en-CA" sz="1500" dirty="0"/>
                    </a:p>
                  </a:txBody>
                  <a:tcPr marL="76986" marR="76986" marT="38493" marB="38493"/>
                </a:tc>
              </a:tr>
              <a:tr h="1025814">
                <a:tc>
                  <a:txBody>
                    <a:bodyPr/>
                    <a:lstStyle/>
                    <a:p>
                      <a:endParaRPr lang="en-CA" sz="1500" dirty="0" smtClean="0"/>
                    </a:p>
                    <a:p>
                      <a:endParaRPr lang="en-CA" sz="1500" dirty="0" smtClean="0"/>
                    </a:p>
                    <a:p>
                      <a:endParaRPr lang="en-CA" sz="1500" dirty="0" smtClean="0"/>
                    </a:p>
                    <a:p>
                      <a:endParaRPr lang="en-CA" sz="1500" dirty="0"/>
                    </a:p>
                  </a:txBody>
                  <a:tcPr marL="76986" marR="76986" marT="38493" marB="38493"/>
                </a:tc>
                <a:tc>
                  <a:txBody>
                    <a:bodyPr/>
                    <a:lstStyle/>
                    <a:p>
                      <a:r>
                        <a:rPr lang="en-CA" sz="1500" dirty="0" smtClean="0"/>
                        <a:t>Cloud Berries</a:t>
                      </a:r>
                      <a:endParaRPr lang="en-CA" sz="1500" dirty="0"/>
                    </a:p>
                  </a:txBody>
                  <a:tcPr marL="76986" marR="76986" marT="38493" marB="38493"/>
                </a:tc>
                <a:tc>
                  <a:txBody>
                    <a:bodyPr/>
                    <a:lstStyle/>
                    <a:p>
                      <a:r>
                        <a:rPr lang="en-CA" sz="1500" dirty="0" smtClean="0"/>
                        <a:t>Norway</a:t>
                      </a:r>
                      <a:endParaRPr lang="en-CA" sz="1500" dirty="0"/>
                    </a:p>
                  </a:txBody>
                  <a:tcPr marL="76986" marR="76986" marT="38493" marB="38493"/>
                </a:tc>
                <a:tc>
                  <a:txBody>
                    <a:bodyPr/>
                    <a:lstStyle/>
                    <a:p>
                      <a:endParaRPr lang="en-CA" sz="1500" dirty="0"/>
                    </a:p>
                  </a:txBody>
                  <a:tcPr marL="76986" marR="76986" marT="38493" marB="38493"/>
                </a:tc>
              </a:tr>
              <a:tr h="1025814">
                <a:tc>
                  <a:txBody>
                    <a:bodyPr/>
                    <a:lstStyle/>
                    <a:p>
                      <a:endParaRPr lang="en-CA" sz="1500" dirty="0" smtClean="0"/>
                    </a:p>
                    <a:p>
                      <a:endParaRPr lang="en-CA" sz="1500" dirty="0" smtClean="0"/>
                    </a:p>
                    <a:p>
                      <a:endParaRPr lang="en-CA" sz="1500" dirty="0" smtClean="0"/>
                    </a:p>
                    <a:p>
                      <a:endParaRPr lang="en-CA" sz="1500" dirty="0"/>
                    </a:p>
                  </a:txBody>
                  <a:tcPr marL="76986" marR="76986" marT="38493" marB="38493"/>
                </a:tc>
                <a:tc>
                  <a:txBody>
                    <a:bodyPr/>
                    <a:lstStyle/>
                    <a:p>
                      <a:r>
                        <a:rPr lang="en-CA" sz="1500" dirty="0" smtClean="0"/>
                        <a:t>Strawberries</a:t>
                      </a:r>
                      <a:endParaRPr lang="en-CA" sz="1500" dirty="0"/>
                    </a:p>
                  </a:txBody>
                  <a:tcPr marL="76986" marR="76986" marT="38493" marB="38493"/>
                </a:tc>
                <a:tc>
                  <a:txBody>
                    <a:bodyPr/>
                    <a:lstStyle/>
                    <a:p>
                      <a:r>
                        <a:rPr lang="en-CA" sz="1500" dirty="0" smtClean="0"/>
                        <a:t>Canada</a:t>
                      </a:r>
                      <a:endParaRPr lang="en-CA" sz="1500" dirty="0"/>
                    </a:p>
                  </a:txBody>
                  <a:tcPr marL="76986" marR="76986" marT="38493" marB="38493"/>
                </a:tc>
                <a:tc>
                  <a:txBody>
                    <a:bodyPr/>
                    <a:lstStyle/>
                    <a:p>
                      <a:endParaRPr lang="en-CA" sz="1500" dirty="0"/>
                    </a:p>
                  </a:txBody>
                  <a:tcPr marL="76986" marR="76986" marT="38493" marB="38493"/>
                </a:tc>
              </a:tr>
            </a:tbl>
          </a:graphicData>
        </a:graphic>
      </p:graphicFrame>
      <p:pic>
        <p:nvPicPr>
          <p:cNvPr id="6" name="Picture 5"/>
          <p:cNvPicPr>
            <a:picLocks noChangeAspect="1"/>
          </p:cNvPicPr>
          <p:nvPr/>
        </p:nvPicPr>
        <p:blipFill>
          <a:blip r:embed="rId3"/>
          <a:stretch>
            <a:fillRect/>
          </a:stretch>
        </p:blipFill>
        <p:spPr>
          <a:xfrm>
            <a:off x="755575" y="2996952"/>
            <a:ext cx="1648761" cy="1008112"/>
          </a:xfrm>
          <a:prstGeom prst="rect">
            <a:avLst/>
          </a:prstGeom>
        </p:spPr>
      </p:pic>
      <p:pic>
        <p:nvPicPr>
          <p:cNvPr id="7" name="Picture 6"/>
          <p:cNvPicPr>
            <a:picLocks noChangeAspect="1"/>
          </p:cNvPicPr>
          <p:nvPr/>
        </p:nvPicPr>
        <p:blipFill>
          <a:blip r:embed="rId4"/>
          <a:stretch>
            <a:fillRect/>
          </a:stretch>
        </p:blipFill>
        <p:spPr>
          <a:xfrm>
            <a:off x="755577" y="4005064"/>
            <a:ext cx="1648760" cy="1084666"/>
          </a:xfrm>
          <a:prstGeom prst="rect">
            <a:avLst/>
          </a:prstGeom>
        </p:spPr>
      </p:pic>
      <p:pic>
        <p:nvPicPr>
          <p:cNvPr id="8" name="Picture 7" descr="strawberries-25-618x494.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5576" y="5089730"/>
            <a:ext cx="1648761" cy="1003566"/>
          </a:xfrm>
          <a:prstGeom prst="rect">
            <a:avLst/>
          </a:prstGeom>
        </p:spPr>
      </p:pic>
    </p:spTree>
    <p:extLst>
      <p:ext uri="{BB962C8B-B14F-4D97-AF65-F5344CB8AC3E}">
        <p14:creationId xmlns:p14="http://schemas.microsoft.com/office/powerpoint/2010/main" val="32065690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894770667"/>
              </p:ext>
            </p:extLst>
          </p:nvPr>
        </p:nvGraphicFramePr>
        <p:xfrm>
          <a:off x="395536" y="1484784"/>
          <a:ext cx="4284106" cy="2138536"/>
        </p:xfrm>
        <a:graphic>
          <a:graphicData uri="http://schemas.openxmlformats.org/drawingml/2006/table">
            <a:tbl>
              <a:tblPr firstRow="1" bandRow="1">
                <a:tableStyleId>{F2DE63D5-997A-4646-A377-4702673A728D}</a:tableStyleId>
              </a:tblPr>
              <a:tblGrid>
                <a:gridCol w="2196569"/>
                <a:gridCol w="2087537"/>
              </a:tblGrid>
              <a:tr h="0">
                <a:tc gridSpan="2">
                  <a:txBody>
                    <a:bodyPr/>
                    <a:lstStyle/>
                    <a:p>
                      <a:pPr algn="ctr"/>
                      <a:r>
                        <a:rPr lang="en-CA" sz="1400" dirty="0" smtClean="0">
                          <a:solidFill>
                            <a:schemeClr val="bg1"/>
                          </a:solidFill>
                        </a:rPr>
                        <a:t>Compare</a:t>
                      </a:r>
                      <a:r>
                        <a:rPr lang="en-CA" sz="1400" baseline="0" dirty="0" smtClean="0">
                          <a:solidFill>
                            <a:schemeClr val="bg1"/>
                          </a:solidFill>
                        </a:rPr>
                        <a:t>  Venezuela food system to Canada’s</a:t>
                      </a:r>
                      <a:endParaRPr lang="en-CA" sz="1400" dirty="0">
                        <a:solidFill>
                          <a:schemeClr val="bg1"/>
                        </a:solidFill>
                      </a:endParaRPr>
                    </a:p>
                  </a:txBody>
                  <a:tcPr>
                    <a:lnL w="9525" cap="flat" cmpd="sng" algn="ctr">
                      <a:noFill/>
                      <a:prstDash val="solid"/>
                    </a:lnL>
                    <a:lnT w="9525" cap="flat" cmpd="sng" algn="ctr">
                      <a:noFill/>
                      <a:prstDash val="soli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9999"/>
                    </a:solidFill>
                  </a:tcPr>
                </a:tc>
                <a:tc hMerge="1">
                  <a:txBody>
                    <a:bodyPr/>
                    <a:lstStyle/>
                    <a:p>
                      <a:endParaRPr lang="en-CA" dirty="0"/>
                    </a:p>
                  </a:txBody>
                  <a:tcPr>
                    <a:lnL>
                      <a:noFill/>
                    </a:lnL>
                  </a:tcPr>
                </a:tc>
              </a:tr>
              <a:tr h="919336">
                <a:tc>
                  <a:txBody>
                    <a:bodyPr/>
                    <a:lstStyle/>
                    <a:p>
                      <a:r>
                        <a:rPr lang="en-CA" sz="1400" dirty="0" smtClean="0"/>
                        <a:t>Venezuela</a:t>
                      </a:r>
                      <a:endParaRPr lang="en-CA" sz="1400" dirty="0"/>
                    </a:p>
                  </a:txBody>
                  <a:tcPr>
                    <a:lnT w="12700" cap="flat" cmpd="sng" algn="ctr">
                      <a:noFill/>
                      <a:prstDash val="solid"/>
                      <a:round/>
                      <a:headEnd type="none" w="med" len="med"/>
                      <a:tailEnd type="none" w="med" len="med"/>
                    </a:lnT>
                  </a:tcPr>
                </a:tc>
                <a:tc>
                  <a:txBody>
                    <a:bodyPr/>
                    <a:lstStyle/>
                    <a:p>
                      <a:endParaRPr lang="en-CA" sz="1400" dirty="0"/>
                    </a:p>
                  </a:txBody>
                  <a:tcPr/>
                </a:tc>
              </a:tr>
              <a:tr h="6440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800" dirty="0" smtClean="0"/>
                        <a:t>Canada</a:t>
                      </a:r>
                    </a:p>
                    <a:p>
                      <a:endParaRPr lang="en-CA" dirty="0" smtClean="0"/>
                    </a:p>
                    <a:p>
                      <a:endParaRPr lang="en-CA" dirty="0"/>
                    </a:p>
                  </a:txBody>
                  <a:tcPr/>
                </a:tc>
                <a:tc>
                  <a:txBody>
                    <a:bodyPr/>
                    <a:lstStyle/>
                    <a:p>
                      <a:endParaRPr lang="en-CA" dirty="0"/>
                    </a:p>
                  </a:txBody>
                  <a:tcPr/>
                </a:tc>
              </a:tr>
            </a:tbl>
          </a:graphicData>
        </a:graphic>
      </p:graphicFrame>
      <p:sp>
        <p:nvSpPr>
          <p:cNvPr id="9" name="Rectangle 8"/>
          <p:cNvSpPr/>
          <p:nvPr/>
        </p:nvSpPr>
        <p:spPr>
          <a:xfrm>
            <a:off x="5004048" y="1484784"/>
            <a:ext cx="3744416" cy="2123658"/>
          </a:xfrm>
          <a:prstGeom prst="rect">
            <a:avLst/>
          </a:prstGeom>
          <a:ln>
            <a:solidFill>
              <a:srgbClr val="009999"/>
            </a:solidFill>
          </a:ln>
        </p:spPr>
        <p:style>
          <a:lnRef idx="2">
            <a:schemeClr val="accent1"/>
          </a:lnRef>
          <a:fillRef idx="1">
            <a:schemeClr val="lt1"/>
          </a:fillRef>
          <a:effectRef idx="0">
            <a:schemeClr val="accent1"/>
          </a:effectRef>
          <a:fontRef idx="minor">
            <a:schemeClr val="dk1"/>
          </a:fontRef>
        </p:style>
        <p:txBody>
          <a:bodyPr wrap="square">
            <a:spAutoFit/>
          </a:bodyPr>
          <a:lstStyle/>
          <a:p>
            <a:r>
              <a:rPr lang="en-CA" sz="1200" b="1" dirty="0">
                <a:solidFill>
                  <a:srgbClr val="000000"/>
                </a:solidFill>
                <a:latin typeface="+mj-lt"/>
              </a:rPr>
              <a:t>Food </a:t>
            </a:r>
            <a:r>
              <a:rPr lang="en-CA" sz="1200" b="1" dirty="0" smtClean="0">
                <a:solidFill>
                  <a:srgbClr val="000000"/>
                </a:solidFill>
                <a:latin typeface="+mj-lt"/>
              </a:rPr>
              <a:t>security</a:t>
            </a:r>
            <a:endParaRPr lang="en-CA" sz="1200" b="1" dirty="0">
              <a:solidFill>
                <a:srgbClr val="000000"/>
              </a:solidFill>
              <a:latin typeface="+mj-lt"/>
            </a:endParaRPr>
          </a:p>
          <a:p>
            <a:endParaRPr lang="en-CA" sz="1200" dirty="0">
              <a:solidFill>
                <a:srgbClr val="000000"/>
              </a:solidFill>
              <a:latin typeface="+mj-lt"/>
            </a:endParaRPr>
          </a:p>
          <a:p>
            <a:r>
              <a:rPr lang="en-CA" sz="1200" dirty="0">
                <a:solidFill>
                  <a:srgbClr val="000000"/>
                </a:solidFill>
                <a:latin typeface="+mj-lt"/>
              </a:rPr>
              <a:t>What do these statistics tell you? </a:t>
            </a:r>
          </a:p>
          <a:p>
            <a:endParaRPr lang="en-CA" sz="1200" dirty="0">
              <a:solidFill>
                <a:srgbClr val="000000"/>
              </a:solidFill>
              <a:latin typeface="+mj-lt"/>
            </a:endParaRPr>
          </a:p>
          <a:p>
            <a:endParaRPr lang="en-CA" sz="1200" dirty="0">
              <a:solidFill>
                <a:srgbClr val="000000"/>
              </a:solidFill>
              <a:latin typeface="+mj-lt"/>
            </a:endParaRPr>
          </a:p>
          <a:p>
            <a:endParaRPr lang="en-CA" sz="1200" dirty="0">
              <a:solidFill>
                <a:srgbClr val="000000"/>
              </a:solidFill>
              <a:latin typeface="+mj-lt"/>
            </a:endParaRPr>
          </a:p>
          <a:p>
            <a:r>
              <a:rPr lang="en-CA" sz="1200" dirty="0">
                <a:solidFill>
                  <a:srgbClr val="000000"/>
                </a:solidFill>
                <a:latin typeface="+mj-lt"/>
              </a:rPr>
              <a:t>What is the meaning of food insecurity?</a:t>
            </a:r>
          </a:p>
          <a:p>
            <a:endParaRPr lang="en-CA" sz="1200" dirty="0" smtClean="0"/>
          </a:p>
          <a:p>
            <a:endParaRPr lang="en-CA" sz="1200" dirty="0"/>
          </a:p>
          <a:p>
            <a:endParaRPr lang="en-CA" sz="1200" dirty="0"/>
          </a:p>
          <a:p>
            <a:endParaRPr lang="en-CA" sz="1200" dirty="0"/>
          </a:p>
        </p:txBody>
      </p:sp>
      <p:sp>
        <p:nvSpPr>
          <p:cNvPr id="10" name="Title 1"/>
          <p:cNvSpPr txBox="1">
            <a:spLocks/>
          </p:cNvSpPr>
          <p:nvPr/>
        </p:nvSpPr>
        <p:spPr>
          <a:xfrm>
            <a:off x="395536" y="3789040"/>
            <a:ext cx="8352928" cy="1224136"/>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85750" indent="-285750" algn="l">
              <a:lnSpc>
                <a:spcPts val="2800"/>
              </a:lnSpc>
              <a:buFont typeface="Arial" panose="020B0604020202020204" pitchFamily="34" charset="0"/>
              <a:buChar char="•"/>
            </a:pPr>
            <a:r>
              <a:rPr lang="en-CA" sz="1800" spc="-150" dirty="0">
                <a:solidFill>
                  <a:srgbClr val="000000"/>
                </a:solidFill>
              </a:rPr>
              <a:t>Name one </a:t>
            </a:r>
            <a:r>
              <a:rPr lang="en-CA" sz="1800" spc="-150" dirty="0" smtClean="0">
                <a:solidFill>
                  <a:srgbClr val="000000"/>
                </a:solidFill>
              </a:rPr>
              <a:t>environmental </a:t>
            </a:r>
            <a:r>
              <a:rPr lang="en-CA" sz="1800" spc="-150" dirty="0">
                <a:solidFill>
                  <a:srgbClr val="000000"/>
                </a:solidFill>
              </a:rPr>
              <a:t>f</a:t>
            </a:r>
            <a:r>
              <a:rPr lang="en-CA" sz="1800" spc="-150" dirty="0" smtClean="0">
                <a:solidFill>
                  <a:srgbClr val="000000"/>
                </a:solidFill>
              </a:rPr>
              <a:t>actor </a:t>
            </a:r>
            <a:r>
              <a:rPr lang="en-CA" sz="1800" spc="-150" dirty="0">
                <a:solidFill>
                  <a:srgbClr val="000000"/>
                </a:solidFill>
              </a:rPr>
              <a:t>to consider for a  </a:t>
            </a:r>
            <a:r>
              <a:rPr lang="en-CA" sz="1800" spc="-150" dirty="0" smtClean="0">
                <a:solidFill>
                  <a:srgbClr val="000000"/>
                </a:solidFill>
              </a:rPr>
              <a:t>sustainable </a:t>
            </a:r>
            <a:r>
              <a:rPr lang="en-CA" sz="1800" spc="-150" dirty="0">
                <a:solidFill>
                  <a:srgbClr val="000000"/>
                </a:solidFill>
              </a:rPr>
              <a:t>f</a:t>
            </a:r>
            <a:r>
              <a:rPr lang="en-CA" sz="1800" spc="-150" dirty="0" smtClean="0">
                <a:solidFill>
                  <a:srgbClr val="000000"/>
                </a:solidFill>
              </a:rPr>
              <a:t>ood </a:t>
            </a:r>
            <a:r>
              <a:rPr lang="en-CA" sz="1800" spc="-150" dirty="0">
                <a:solidFill>
                  <a:srgbClr val="000000"/>
                </a:solidFill>
              </a:rPr>
              <a:t>s</a:t>
            </a:r>
            <a:r>
              <a:rPr lang="en-CA" sz="1800" spc="-150" dirty="0" smtClean="0">
                <a:solidFill>
                  <a:srgbClr val="000000"/>
                </a:solidFill>
              </a:rPr>
              <a:t>ystem</a:t>
            </a:r>
            <a:endParaRPr lang="en-CA" sz="1800" spc="-150" dirty="0">
              <a:solidFill>
                <a:srgbClr val="000000"/>
              </a:solidFill>
            </a:endParaRPr>
          </a:p>
          <a:p>
            <a:pPr marL="285750" indent="-285750" algn="l">
              <a:lnSpc>
                <a:spcPts val="2800"/>
              </a:lnSpc>
              <a:buFont typeface="Arial" panose="020B0604020202020204" pitchFamily="34" charset="0"/>
              <a:buChar char="•"/>
            </a:pPr>
            <a:r>
              <a:rPr lang="en-CA" sz="1800" spc="-150" dirty="0" smtClean="0">
                <a:solidFill>
                  <a:srgbClr val="000000"/>
                </a:solidFill>
              </a:rPr>
              <a:t>Name </a:t>
            </a:r>
            <a:r>
              <a:rPr lang="en-CA" sz="1800" spc="-150" dirty="0">
                <a:solidFill>
                  <a:srgbClr val="000000"/>
                </a:solidFill>
              </a:rPr>
              <a:t>one </a:t>
            </a:r>
            <a:r>
              <a:rPr lang="en-CA" sz="1800" spc="-150" dirty="0" smtClean="0">
                <a:solidFill>
                  <a:srgbClr val="000000"/>
                </a:solidFill>
              </a:rPr>
              <a:t>ethical </a:t>
            </a:r>
            <a:r>
              <a:rPr lang="en-CA" sz="1800" spc="-150" dirty="0">
                <a:solidFill>
                  <a:srgbClr val="000000"/>
                </a:solidFill>
              </a:rPr>
              <a:t>f</a:t>
            </a:r>
            <a:r>
              <a:rPr lang="en-CA" sz="1800" spc="-150" dirty="0" smtClean="0">
                <a:solidFill>
                  <a:srgbClr val="000000"/>
                </a:solidFill>
              </a:rPr>
              <a:t>actor </a:t>
            </a:r>
            <a:r>
              <a:rPr lang="en-CA" sz="1800" spc="-150" dirty="0">
                <a:solidFill>
                  <a:srgbClr val="000000"/>
                </a:solidFill>
              </a:rPr>
              <a:t>to consider for a  </a:t>
            </a:r>
            <a:r>
              <a:rPr lang="en-CA" sz="1800" spc="-150" dirty="0" smtClean="0">
                <a:solidFill>
                  <a:srgbClr val="000000"/>
                </a:solidFill>
              </a:rPr>
              <a:t>sustainable </a:t>
            </a:r>
            <a:r>
              <a:rPr lang="en-CA" sz="1800" spc="-150" dirty="0">
                <a:solidFill>
                  <a:srgbClr val="000000"/>
                </a:solidFill>
              </a:rPr>
              <a:t>f</a:t>
            </a:r>
            <a:r>
              <a:rPr lang="en-CA" sz="1800" spc="-150" dirty="0" smtClean="0">
                <a:solidFill>
                  <a:srgbClr val="000000"/>
                </a:solidFill>
              </a:rPr>
              <a:t>ood </a:t>
            </a:r>
            <a:r>
              <a:rPr lang="en-CA" sz="1800" spc="-150" dirty="0">
                <a:solidFill>
                  <a:srgbClr val="000000"/>
                </a:solidFill>
              </a:rPr>
              <a:t>s</a:t>
            </a:r>
            <a:r>
              <a:rPr lang="en-CA" sz="1800" spc="-150" dirty="0" smtClean="0">
                <a:solidFill>
                  <a:srgbClr val="000000"/>
                </a:solidFill>
              </a:rPr>
              <a:t>ystem</a:t>
            </a:r>
            <a:endParaRPr lang="en-CA" sz="1800" spc="-150" dirty="0">
              <a:solidFill>
                <a:srgbClr val="000000"/>
              </a:solidFill>
            </a:endParaRPr>
          </a:p>
          <a:p>
            <a:pPr marL="285750" indent="-285750" algn="l">
              <a:lnSpc>
                <a:spcPts val="2800"/>
              </a:lnSpc>
              <a:buFont typeface="Arial" panose="020B0604020202020204" pitchFamily="34" charset="0"/>
              <a:buChar char="•"/>
            </a:pPr>
            <a:r>
              <a:rPr lang="en-CA" sz="1800" spc="-150" dirty="0" smtClean="0">
                <a:solidFill>
                  <a:srgbClr val="000000"/>
                </a:solidFill>
              </a:rPr>
              <a:t>Do </a:t>
            </a:r>
            <a:r>
              <a:rPr lang="en-CA" sz="1800" spc="-150" dirty="0">
                <a:solidFill>
                  <a:srgbClr val="000000"/>
                </a:solidFill>
              </a:rPr>
              <a:t>you think that Canada should have a </a:t>
            </a:r>
            <a:r>
              <a:rPr lang="en-CA" sz="1800" spc="-150" dirty="0" smtClean="0">
                <a:solidFill>
                  <a:srgbClr val="000000"/>
                </a:solidFill>
              </a:rPr>
              <a:t>national </a:t>
            </a:r>
            <a:r>
              <a:rPr lang="en-CA" sz="1800" spc="-150" dirty="0">
                <a:solidFill>
                  <a:srgbClr val="000000"/>
                </a:solidFill>
              </a:rPr>
              <a:t>f</a:t>
            </a:r>
            <a:r>
              <a:rPr lang="en-CA" sz="1800" spc="-150" dirty="0" smtClean="0">
                <a:solidFill>
                  <a:srgbClr val="000000"/>
                </a:solidFill>
              </a:rPr>
              <a:t>ood </a:t>
            </a:r>
            <a:r>
              <a:rPr lang="en-CA" sz="1800" spc="-150" dirty="0">
                <a:solidFill>
                  <a:srgbClr val="000000"/>
                </a:solidFill>
              </a:rPr>
              <a:t>p</a:t>
            </a:r>
            <a:r>
              <a:rPr lang="en-CA" sz="1800" spc="-150" dirty="0" smtClean="0">
                <a:solidFill>
                  <a:srgbClr val="000000"/>
                </a:solidFill>
              </a:rPr>
              <a:t>olicy</a:t>
            </a:r>
            <a:r>
              <a:rPr lang="en-CA" sz="1800" spc="-150" dirty="0">
                <a:solidFill>
                  <a:srgbClr val="000000"/>
                </a:solidFill>
              </a:rPr>
              <a:t>? </a:t>
            </a:r>
            <a:r>
              <a:rPr lang="en-CA" sz="1800" spc="-150" dirty="0" smtClean="0">
                <a:solidFill>
                  <a:srgbClr val="000000"/>
                </a:solidFill>
              </a:rPr>
              <a:t>Why </a:t>
            </a:r>
            <a:r>
              <a:rPr lang="en-CA" sz="1800" spc="-150" dirty="0">
                <a:solidFill>
                  <a:srgbClr val="000000"/>
                </a:solidFill>
              </a:rPr>
              <a:t>or </a:t>
            </a:r>
            <a:r>
              <a:rPr lang="en-CA" sz="1800" spc="-150" dirty="0" smtClean="0">
                <a:solidFill>
                  <a:srgbClr val="000000"/>
                </a:solidFill>
              </a:rPr>
              <a:t>why </a:t>
            </a:r>
            <a:r>
              <a:rPr lang="en-CA" sz="1800" spc="-150" dirty="0">
                <a:solidFill>
                  <a:srgbClr val="000000"/>
                </a:solidFill>
              </a:rPr>
              <a:t>not?</a:t>
            </a:r>
          </a:p>
          <a:p>
            <a:pPr algn="l">
              <a:lnSpc>
                <a:spcPts val="2800"/>
              </a:lnSpc>
            </a:pPr>
            <a:endParaRPr lang="en-CA" sz="2000" spc="-150" dirty="0">
              <a:solidFill>
                <a:srgbClr val="000000"/>
              </a:solidFill>
            </a:endParaRPr>
          </a:p>
          <a:p>
            <a:pPr marL="334963" indent="-334963" algn="l">
              <a:lnSpc>
                <a:spcPts val="2800"/>
              </a:lnSpc>
              <a:buFont typeface="Arial" panose="020B0604020202020204" pitchFamily="34" charset="0"/>
              <a:buChar char="•"/>
            </a:pPr>
            <a:endParaRPr lang="en-CA" sz="2000" spc="-150" dirty="0">
              <a:solidFill>
                <a:srgbClr val="000000"/>
              </a:solidFill>
            </a:endParaRPr>
          </a:p>
        </p:txBody>
      </p:sp>
      <p:sp>
        <p:nvSpPr>
          <p:cNvPr id="11" name="Rectangle 10"/>
          <p:cNvSpPr/>
          <p:nvPr/>
        </p:nvSpPr>
        <p:spPr>
          <a:xfrm>
            <a:off x="427464" y="5085184"/>
            <a:ext cx="8321000" cy="1015663"/>
          </a:xfrm>
          <a:prstGeom prst="rect">
            <a:avLst/>
          </a:prstGeom>
          <a:ln>
            <a:solidFill>
              <a:srgbClr val="009999"/>
            </a:solidFill>
          </a:ln>
        </p:spPr>
        <p:style>
          <a:lnRef idx="2">
            <a:schemeClr val="accent1"/>
          </a:lnRef>
          <a:fillRef idx="1">
            <a:schemeClr val="lt1"/>
          </a:fillRef>
          <a:effectRef idx="0">
            <a:schemeClr val="accent1"/>
          </a:effectRef>
          <a:fontRef idx="minor">
            <a:schemeClr val="dk1"/>
          </a:fontRef>
        </p:style>
        <p:txBody>
          <a:bodyPr wrap="square">
            <a:spAutoFit/>
          </a:bodyPr>
          <a:lstStyle/>
          <a:p>
            <a:r>
              <a:rPr lang="en-CA" sz="1200" dirty="0">
                <a:solidFill>
                  <a:srgbClr val="000000"/>
                </a:solidFill>
                <a:latin typeface="+mj-lt"/>
              </a:rPr>
              <a:t>How is growing Organically different?</a:t>
            </a:r>
          </a:p>
          <a:p>
            <a:endParaRPr lang="en-CA" sz="1200" dirty="0">
              <a:solidFill>
                <a:srgbClr val="000000"/>
              </a:solidFill>
              <a:latin typeface="+mj-lt"/>
            </a:endParaRPr>
          </a:p>
          <a:p>
            <a:endParaRPr lang="en-CA" sz="1200" dirty="0"/>
          </a:p>
          <a:p>
            <a:endParaRPr lang="en-CA" sz="1200" dirty="0"/>
          </a:p>
          <a:p>
            <a:endParaRPr lang="en-CA" sz="1200" dirty="0"/>
          </a:p>
        </p:txBody>
      </p:sp>
    </p:spTree>
    <p:extLst>
      <p:ext uri="{BB962C8B-B14F-4D97-AF65-F5344CB8AC3E}">
        <p14:creationId xmlns:p14="http://schemas.microsoft.com/office/powerpoint/2010/main" val="3581311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987824" y="376064"/>
            <a:ext cx="5671284" cy="244827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2200"/>
              </a:lnSpc>
            </a:pPr>
            <a:r>
              <a:rPr lang="en-CA" sz="2200" b="1" spc="-150" dirty="0"/>
              <a:t>Canadian </a:t>
            </a:r>
            <a:r>
              <a:rPr lang="en-CA" sz="2200" b="1" spc="-150" dirty="0" smtClean="0"/>
              <a:t>food </a:t>
            </a:r>
            <a:r>
              <a:rPr lang="en-CA" sz="2200" b="1" spc="-150" dirty="0"/>
              <a:t>p</a:t>
            </a:r>
            <a:r>
              <a:rPr lang="en-CA" sz="2200" b="1" spc="-150" dirty="0" smtClean="0"/>
              <a:t>olicy </a:t>
            </a:r>
            <a:r>
              <a:rPr lang="en-CA" sz="2200" b="1" spc="-150" dirty="0"/>
              <a:t>by Diana Bronson Coming </a:t>
            </a:r>
            <a:r>
              <a:rPr lang="en-CA" sz="2200" b="1" spc="-150" dirty="0" smtClean="0"/>
              <a:t>up </a:t>
            </a:r>
            <a:r>
              <a:rPr lang="en-CA" sz="2200" b="1" spc="-150" dirty="0"/>
              <a:t>w</a:t>
            </a:r>
            <a:r>
              <a:rPr lang="en-CA" sz="2200" b="1" spc="-150" dirty="0" smtClean="0"/>
              <a:t>ith </a:t>
            </a:r>
            <a:r>
              <a:rPr lang="en-CA" sz="2200" b="1" spc="-150" dirty="0"/>
              <a:t>a Canadian </a:t>
            </a:r>
            <a:r>
              <a:rPr lang="en-CA" sz="2200" b="1" spc="-150" dirty="0" smtClean="0"/>
              <a:t>food </a:t>
            </a:r>
            <a:r>
              <a:rPr lang="en-CA" sz="2200" b="1" spc="-150" dirty="0"/>
              <a:t>p</a:t>
            </a:r>
            <a:r>
              <a:rPr lang="en-CA" sz="2200" b="1" spc="-150" dirty="0" smtClean="0"/>
              <a:t>olicy </a:t>
            </a:r>
            <a:r>
              <a:rPr lang="en-CA" sz="2200" b="1" spc="-150" dirty="0"/>
              <a:t>at: </a:t>
            </a:r>
            <a:r>
              <a:rPr lang="en-CA" sz="1600" b="1" spc="-150" dirty="0" smtClean="0">
                <a:solidFill>
                  <a:srgbClr val="000000"/>
                </a:solidFill>
              </a:rPr>
              <a:t>www.youtube.com/watch?v=FmSpD862bgw</a:t>
            </a:r>
            <a:endParaRPr lang="en-CA" sz="1600" b="1" spc="-150" dirty="0">
              <a:solidFill>
                <a:srgbClr val="000000"/>
              </a:solidFill>
            </a:endParaRPr>
          </a:p>
        </p:txBody>
      </p:sp>
      <p:sp>
        <p:nvSpPr>
          <p:cNvPr id="6" name="Content Placeholder 2"/>
          <p:cNvSpPr txBox="1">
            <a:spLocks/>
          </p:cNvSpPr>
          <p:nvPr/>
        </p:nvSpPr>
        <p:spPr>
          <a:xfrm>
            <a:off x="395536" y="1521502"/>
            <a:ext cx="4038600" cy="4525963"/>
          </a:xfrm>
          <a:prstGeom prst="rect">
            <a:avLst/>
          </a:prstGeom>
        </p:spPr>
        <p:txBody>
          <a:bodyPr>
            <a:normAutofit fontScale="3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CA" dirty="0" smtClean="0">
                <a:solidFill>
                  <a:srgbClr val="000000"/>
                </a:solidFill>
              </a:rPr>
              <a:t>1.  What are the three criteria for changing the Canada’s Food System for the well being of the planet?</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 </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 </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		</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 </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 </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 </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 </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 </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 </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2.  On the planet </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a.	there are more over feed people than under feed people.</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b.	There are less over feed people than under feed  people.</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c.	There is the same over feed people as under feed people.</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d.	The number of over feed people is the same as under feed 	people.</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 </a:t>
            </a:r>
            <a:endParaRPr lang="en-US" dirty="0" smtClean="0">
              <a:solidFill>
                <a:srgbClr val="000000"/>
              </a:solidFill>
            </a:endParaRPr>
          </a:p>
          <a:p>
            <a:pPr marL="514350" indent="-514350">
              <a:buFont typeface="Arial" panose="020B0604020202020204" pitchFamily="34" charset="0"/>
              <a:buAutoNum type="arabicPeriod" startAt="3"/>
            </a:pPr>
            <a:r>
              <a:rPr lang="en-CA" dirty="0" smtClean="0">
                <a:solidFill>
                  <a:srgbClr val="000000"/>
                </a:solidFill>
              </a:rPr>
              <a:t>The UN defines food security:  when all people at all times have access to sufficient, safe, nutritious food, to maintain an active and healthy life.</a:t>
            </a:r>
          </a:p>
          <a:p>
            <a:pPr marL="514350" indent="-514350">
              <a:buFont typeface="Arial" panose="020B0604020202020204" pitchFamily="34" charset="0"/>
              <a:buAutoNum type="arabicPeriod" startAt="3"/>
            </a:pP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 a. What is one location in Canada with high food insecurity</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 </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 b. What is one reason that this location has high food insecurity?</a:t>
            </a:r>
            <a:endParaRPr lang="en-US" dirty="0" smtClean="0">
              <a:solidFill>
                <a:srgbClr val="000000"/>
              </a:solidFill>
            </a:endParaRPr>
          </a:p>
          <a:p>
            <a:pPr marL="0" indent="0">
              <a:buFont typeface="Arial" panose="020B0604020202020204" pitchFamily="34" charset="0"/>
              <a:buNone/>
            </a:pPr>
            <a:endParaRPr lang="en-CA" dirty="0"/>
          </a:p>
        </p:txBody>
      </p:sp>
      <p:sp>
        <p:nvSpPr>
          <p:cNvPr id="7" name="Content Placeholder 3"/>
          <p:cNvSpPr txBox="1">
            <a:spLocks/>
          </p:cNvSpPr>
          <p:nvPr/>
        </p:nvSpPr>
        <p:spPr>
          <a:xfrm>
            <a:off x="4709864" y="1521502"/>
            <a:ext cx="4038600" cy="5017911"/>
          </a:xfrm>
          <a:prstGeom prst="rect">
            <a:avLst/>
          </a:prstGeom>
        </p:spPr>
        <p:txBody>
          <a:bodyPr>
            <a:normAutofit fontScale="3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CA" dirty="0" smtClean="0">
                <a:solidFill>
                  <a:srgbClr val="000000"/>
                </a:solidFill>
              </a:rPr>
              <a:t>4.  Fill in some of the changes in how we grow, process, transport, store, sell and eat our food?</a:t>
            </a:r>
          </a:p>
          <a:p>
            <a:pPr marL="0" indent="0">
              <a:buFont typeface="Arial" panose="020B0604020202020204" pitchFamily="34" charset="0"/>
              <a:buNone/>
            </a:pP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The number of farms has  ______________ and there is in  __________________ in the size of the farm.</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The number of stores have  _______________ and there  is an ____________________ in the surface area.  </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 4 or 5 retailers sell ________________ of our food.</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96 % of our meat supply is controlled by _______________  companies</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75% of the world seed supply is controlled by _____________ companies.</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There is an exploding growth of _____________________,  _______________________ and _____________________________ food.</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Roughly _____________ of our greenhouse gas emissions is connected to our food system.  </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Canada wastes more than __________________________________ dollars each year.  1/3 of all food is wasted.</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Canada does not have a  _______________________  policy</a:t>
            </a:r>
          </a:p>
          <a:p>
            <a:pPr marL="0" indent="0">
              <a:buFont typeface="Arial" panose="020B0604020202020204" pitchFamily="34" charset="0"/>
              <a:buNone/>
            </a:pP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5.  What are 6 things you can do :</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a:t>
            </a:r>
            <a:endParaRPr lang="en-US" dirty="0" smtClean="0">
              <a:solidFill>
                <a:srgbClr val="000000"/>
              </a:solidFill>
            </a:endParaRPr>
          </a:p>
          <a:p>
            <a:pPr marL="0" indent="0">
              <a:buFont typeface="Arial" panose="020B0604020202020204" pitchFamily="34" charset="0"/>
              <a:buNone/>
            </a:pPr>
            <a:r>
              <a:rPr lang="en-CA" dirty="0" smtClean="0">
                <a:solidFill>
                  <a:srgbClr val="000000"/>
                </a:solidFill>
              </a:rPr>
              <a:t> </a:t>
            </a:r>
            <a:endParaRPr lang="en-CA" dirty="0">
              <a:solidFill>
                <a:srgbClr val="000000"/>
              </a:solidFill>
            </a:endParaRPr>
          </a:p>
        </p:txBody>
      </p:sp>
    </p:spTree>
    <p:extLst>
      <p:ext uri="{BB962C8B-B14F-4D97-AF65-F5344CB8AC3E}">
        <p14:creationId xmlns:p14="http://schemas.microsoft.com/office/powerpoint/2010/main" val="10712806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635896" y="476672"/>
            <a:ext cx="7876494" cy="43204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The 5 </a:t>
            </a:r>
            <a:r>
              <a:rPr lang="en-CA" sz="3500" b="1" spc="-150" dirty="0" err="1" smtClean="0"/>
              <a:t>Ws</a:t>
            </a:r>
            <a:r>
              <a:rPr lang="en-CA" sz="3500" b="1" spc="-150" dirty="0" smtClean="0"/>
              <a:t> </a:t>
            </a:r>
            <a:r>
              <a:rPr lang="en-CA" sz="3500" b="1" spc="-150" dirty="0"/>
              <a:t>and H </a:t>
            </a:r>
          </a:p>
        </p:txBody>
      </p:sp>
      <p:graphicFrame>
        <p:nvGraphicFramePr>
          <p:cNvPr id="5" name="Table 4"/>
          <p:cNvGraphicFramePr>
            <a:graphicFrameLocks noGrp="1"/>
          </p:cNvGraphicFramePr>
          <p:nvPr>
            <p:extLst>
              <p:ext uri="{D42A27DB-BD31-4B8C-83A1-F6EECF244321}">
                <p14:modId xmlns:p14="http://schemas.microsoft.com/office/powerpoint/2010/main" val="1764569562"/>
              </p:ext>
            </p:extLst>
          </p:nvPr>
        </p:nvGraphicFramePr>
        <p:xfrm>
          <a:off x="395536" y="1268761"/>
          <a:ext cx="8324430" cy="4752529"/>
        </p:xfrm>
        <a:graphic>
          <a:graphicData uri="http://schemas.openxmlformats.org/drawingml/2006/table">
            <a:tbl>
              <a:tblPr firstRow="1" bandRow="1">
                <a:tableStyleId>{5940675A-B579-460E-94D1-54222C63F5DA}</a:tableStyleId>
              </a:tblPr>
              <a:tblGrid>
                <a:gridCol w="2774810"/>
                <a:gridCol w="2774810"/>
                <a:gridCol w="2774810"/>
              </a:tblGrid>
              <a:tr h="1584175">
                <a:tc>
                  <a:txBody>
                    <a:bodyPr/>
                    <a:lstStyle/>
                    <a:p>
                      <a:r>
                        <a:rPr lang="en-CA" dirty="0" smtClean="0">
                          <a:latin typeface="Apple Casual"/>
                          <a:cs typeface="Apple Casual"/>
                        </a:rPr>
                        <a:t>Who</a:t>
                      </a:r>
                      <a:endParaRPr lang="en-CA" dirty="0">
                        <a:latin typeface="Apple Casual"/>
                        <a:cs typeface="Apple Casual"/>
                      </a:endParaRPr>
                    </a:p>
                  </a:txBody>
                  <a:tcPr/>
                </a:tc>
                <a:tc rowSpan="3">
                  <a:txBody>
                    <a:bodyPr/>
                    <a:lstStyle/>
                    <a:p>
                      <a:pPr algn="ctr"/>
                      <a:r>
                        <a:rPr lang="en-CA" dirty="0" smtClean="0">
                          <a:latin typeface="Apple Casual"/>
                          <a:cs typeface="Apple Casual"/>
                        </a:rPr>
                        <a:t>Factor</a:t>
                      </a:r>
                      <a:endParaRPr lang="en-CA" dirty="0">
                        <a:latin typeface="Apple Casual"/>
                        <a:cs typeface="Apple Casual"/>
                      </a:endParaRPr>
                    </a:p>
                  </a:txBody>
                  <a:tcPr/>
                </a:tc>
                <a:tc>
                  <a:txBody>
                    <a:bodyPr/>
                    <a:lstStyle/>
                    <a:p>
                      <a:r>
                        <a:rPr lang="en-CA" dirty="0" smtClean="0">
                          <a:latin typeface="Apple Casual"/>
                          <a:cs typeface="Apple Casual"/>
                        </a:rPr>
                        <a:t>When</a:t>
                      </a:r>
                      <a:endParaRPr lang="en-CA" dirty="0">
                        <a:latin typeface="Apple Casual"/>
                        <a:cs typeface="Apple Casual"/>
                      </a:endParaRPr>
                    </a:p>
                  </a:txBody>
                  <a:tcPr/>
                </a:tc>
              </a:tr>
              <a:tr h="1561866">
                <a:tc>
                  <a:txBody>
                    <a:bodyPr/>
                    <a:lstStyle/>
                    <a:p>
                      <a:r>
                        <a:rPr lang="en-CA" dirty="0" smtClean="0">
                          <a:latin typeface="Apple Casual"/>
                          <a:cs typeface="Apple Casual"/>
                        </a:rPr>
                        <a:t>What</a:t>
                      </a:r>
                      <a:endParaRPr lang="en-CA" dirty="0">
                        <a:latin typeface="Apple Casual"/>
                        <a:cs typeface="Apple Casual"/>
                      </a:endParaRPr>
                    </a:p>
                  </a:txBody>
                  <a:tcPr/>
                </a:tc>
                <a:tc vMerge="1">
                  <a:txBody>
                    <a:bodyPr/>
                    <a:lstStyle/>
                    <a:p>
                      <a:endParaRPr lang="en-CA"/>
                    </a:p>
                  </a:txBody>
                  <a:tcPr/>
                </a:tc>
                <a:tc>
                  <a:txBody>
                    <a:bodyPr/>
                    <a:lstStyle/>
                    <a:p>
                      <a:r>
                        <a:rPr lang="en-CA" dirty="0" smtClean="0">
                          <a:latin typeface="Apple Casual"/>
                          <a:cs typeface="Apple Casual"/>
                        </a:rPr>
                        <a:t>Why</a:t>
                      </a:r>
                      <a:endParaRPr lang="en-CA" dirty="0">
                        <a:latin typeface="Apple Casual"/>
                        <a:cs typeface="Apple Casual"/>
                      </a:endParaRPr>
                    </a:p>
                  </a:txBody>
                  <a:tcPr/>
                </a:tc>
              </a:tr>
              <a:tr h="1606488">
                <a:tc>
                  <a:txBody>
                    <a:bodyPr/>
                    <a:lstStyle/>
                    <a:p>
                      <a:r>
                        <a:rPr lang="en-CA" dirty="0" smtClean="0">
                          <a:latin typeface="Apple Casual"/>
                          <a:cs typeface="Apple Casual"/>
                        </a:rPr>
                        <a:t>Where</a:t>
                      </a:r>
                      <a:endParaRPr lang="en-CA" dirty="0">
                        <a:latin typeface="Apple Casual"/>
                        <a:cs typeface="Apple Casual"/>
                      </a:endParaRPr>
                    </a:p>
                  </a:txBody>
                  <a:tcPr/>
                </a:tc>
                <a:tc vMerge="1">
                  <a:txBody>
                    <a:bodyPr/>
                    <a:lstStyle/>
                    <a:p>
                      <a:endParaRPr lang="en-CA"/>
                    </a:p>
                  </a:txBody>
                  <a:tcPr/>
                </a:tc>
                <a:tc>
                  <a:txBody>
                    <a:bodyPr/>
                    <a:lstStyle/>
                    <a:p>
                      <a:r>
                        <a:rPr lang="en-CA" dirty="0" smtClean="0">
                          <a:latin typeface="Apple Casual"/>
                          <a:cs typeface="Apple Casual"/>
                        </a:rPr>
                        <a:t>How</a:t>
                      </a:r>
                      <a:endParaRPr lang="en-CA" dirty="0">
                        <a:latin typeface="Apple Casual"/>
                        <a:cs typeface="Apple Casual"/>
                      </a:endParaRPr>
                    </a:p>
                  </a:txBody>
                  <a:tcPr/>
                </a:tc>
              </a:tr>
            </a:tbl>
          </a:graphicData>
        </a:graphic>
      </p:graphicFrame>
    </p:spTree>
    <p:extLst>
      <p:ext uri="{BB962C8B-B14F-4D97-AF65-F5344CB8AC3E}">
        <p14:creationId xmlns:p14="http://schemas.microsoft.com/office/powerpoint/2010/main" val="1519601293"/>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ommon Threads">
      <a:dk1>
        <a:srgbClr val="00A6A2"/>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mmon Threads">
      <a:majorFont>
        <a:latin typeface="Incised901 Lt B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ubtitle/title slide">
  <a:themeElements>
    <a:clrScheme name="Custom 6">
      <a:dk1>
        <a:srgbClr val="00A6A2"/>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7F7F7F"/>
      </a:folHlink>
    </a:clrScheme>
    <a:fontScheme name="Common Threads">
      <a:majorFont>
        <a:latin typeface="Incised901 Lt B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info slide">
  <a:themeElements>
    <a:clrScheme name="Custom 5">
      <a:dk1>
        <a:srgbClr val="00A6A2"/>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00A6A2"/>
      </a:folHlink>
    </a:clrScheme>
    <a:fontScheme name="Common Threads">
      <a:majorFont>
        <a:latin typeface="Incised901 Lt B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Common Threads">
      <a:dk1>
        <a:srgbClr val="00A6A2"/>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mmon Threads">
      <a:majorFont>
        <a:latin typeface="Incised901 Lt BT"/>
        <a:ea typeface=""/>
        <a:cs typeface=""/>
      </a:majorFont>
      <a:minorFont>
        <a:latin typeface="Incised901 Lt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874</TotalTime>
  <Words>503</Words>
  <Application>Microsoft Office PowerPoint</Application>
  <PresentationFormat>On-screen Show (4:3)</PresentationFormat>
  <Paragraphs>124</Paragraphs>
  <Slides>8</Slides>
  <Notes>8</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8</vt:i4>
      </vt:variant>
    </vt:vector>
  </HeadingPairs>
  <TitlesOfParts>
    <vt:vector size="16" baseType="lpstr">
      <vt:lpstr>Apple Casual</vt:lpstr>
      <vt:lpstr>Arial</vt:lpstr>
      <vt:lpstr>Calibri</vt:lpstr>
      <vt:lpstr>Incised901 Lt BT</vt:lpstr>
      <vt:lpstr>Custom Design</vt:lpstr>
      <vt:lpstr>subtitle/title slide</vt:lpstr>
      <vt:lpstr>info slide</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ferorek</dc:creator>
  <cp:lastModifiedBy>Ferorelli, Kristina</cp:lastModifiedBy>
  <cp:revision>87</cp:revision>
  <cp:lastPrinted>2015-11-13T16:21:28Z</cp:lastPrinted>
  <dcterms:created xsi:type="dcterms:W3CDTF">2015-05-19T15:54:27Z</dcterms:created>
  <dcterms:modified xsi:type="dcterms:W3CDTF">2016-11-16T15:36:33Z</dcterms:modified>
</cp:coreProperties>
</file>