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6"/>
  </p:notesMasterIdLst>
  <p:handoutMasterIdLst>
    <p:handoutMasterId r:id="rId7"/>
  </p:handoutMasterIdLst>
  <p:sldIdLst>
    <p:sldId id="311" r:id="rId3"/>
    <p:sldId id="312" r:id="rId4"/>
    <p:sldId id="313" r:id="rId5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288" autoAdjust="0"/>
    <p:restoredTop sz="75116" autoAdjust="0"/>
  </p:normalViewPr>
  <p:slideViewPr>
    <p:cSldViewPr>
      <p:cViewPr varScale="1">
        <p:scale>
          <a:sx n="115" d="100"/>
          <a:sy n="115" d="100"/>
        </p:scale>
        <p:origin x="11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014274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14685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837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9569" y="806861"/>
            <a:ext cx="4390620" cy="3018049"/>
          </a:xfrm>
        </p:spPr>
        <p:txBody>
          <a:bodyPr/>
          <a:lstStyle/>
          <a:p>
            <a:pPr algn="l">
              <a:lnSpc>
                <a:spcPts val="4500"/>
              </a:lnSpc>
            </a:pP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Gérer les comportements difficiles dès la petite enfance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355977" y="3573016"/>
            <a:ext cx="46085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500" dirty="0"/>
              <a:t>Ressource créée par la Fédération des enseignantes-enseignants des écoles secondaires de l’Ontario</a:t>
            </a:r>
            <a:br>
              <a:rPr lang="fr-FR" altLang="en-US" sz="2500" dirty="0"/>
            </a:br>
            <a:r>
              <a:rPr lang="fr-FR" altLang="en-US" sz="2500" dirty="0"/>
              <a:t>© 2018</a:t>
            </a:r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08720"/>
            <a:ext cx="4935173" cy="2032896"/>
          </a:xfrm>
          <a:prstGeom prst="rect">
            <a:avLst/>
          </a:prstGeom>
        </p:spPr>
      </p:pic>
      <p:pic>
        <p:nvPicPr>
          <p:cNvPr id="5" name="Intro PP_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34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476672"/>
            <a:ext cx="5868144" cy="44406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2108"/>
          </a:xfrm>
          <a:prstGeom prst="rect">
            <a:avLst/>
          </a:prstGeom>
        </p:spPr>
      </p:pic>
      <p:pic>
        <p:nvPicPr>
          <p:cNvPr id="6" name="Intro PP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876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"/>
          <p:cNvSpPr txBox="1">
            <a:spLocks/>
          </p:cNvSpPr>
          <p:nvPr/>
        </p:nvSpPr>
        <p:spPr bwMode="auto">
          <a:xfrm>
            <a:off x="1187624" y="1134925"/>
            <a:ext cx="7560840" cy="516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ITC Franklin Gothic Std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/>
              <a:t>Aperçu</a:t>
            </a:r>
            <a:endParaRPr lang="en-US" b="1" dirty="0"/>
          </a:p>
          <a:p>
            <a:pPr marL="457200" indent="-457200">
              <a:spcBef>
                <a:spcPts val="0"/>
              </a:spcBef>
            </a:pPr>
            <a:r>
              <a:rPr lang="fr-FR" dirty="0"/>
              <a:t>Section 1 Comportements difficiles</a:t>
            </a:r>
          </a:p>
          <a:p>
            <a:pPr marL="457200" indent="-457200">
              <a:spcBef>
                <a:spcPts val="0"/>
              </a:spcBef>
            </a:pPr>
            <a:r>
              <a:rPr lang="fr-FR" dirty="0"/>
              <a:t>Section 2 Droits et responsabilités</a:t>
            </a:r>
          </a:p>
          <a:p>
            <a:pPr marL="457200" indent="-457200">
              <a:spcBef>
                <a:spcPts val="0"/>
              </a:spcBef>
            </a:pPr>
            <a:r>
              <a:rPr lang="fr-FR" dirty="0"/>
              <a:t>Section 3 Documents</a:t>
            </a:r>
          </a:p>
          <a:p>
            <a:pPr marL="457200" indent="-457200">
              <a:spcBef>
                <a:spcPts val="0"/>
              </a:spcBef>
            </a:pPr>
            <a:r>
              <a:rPr lang="fr-FR" dirty="0"/>
              <a:t>Section 4 Perfectionnement professionnel</a:t>
            </a:r>
          </a:p>
          <a:p>
            <a:pPr marL="457200" indent="-457200">
              <a:spcBef>
                <a:spcPts val="0"/>
              </a:spcBef>
            </a:pPr>
            <a:r>
              <a:rPr lang="fr-FR" dirty="0"/>
              <a:t>Section 5 Prochaines étapes</a:t>
            </a:r>
          </a:p>
        </p:txBody>
      </p:sp>
      <p:pic>
        <p:nvPicPr>
          <p:cNvPr id="3" name="Intro PP_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7823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774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2497</TotalTime>
  <Words>44</Words>
  <Application>Microsoft Office PowerPoint</Application>
  <PresentationFormat>On-screen Show (4:3)</PresentationFormat>
  <Paragraphs>11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ITC Franklin Gothic Std Book</vt:lpstr>
      <vt:lpstr>3_Custom Design</vt:lpstr>
      <vt:lpstr>2_Custom Design</vt:lpstr>
      <vt:lpstr>Gérer les comportements difficiles dès la petite enfance</vt:lpstr>
      <vt:lpstr>PowerPoint Presentation</vt:lpstr>
      <vt:lpstr>PowerPoint Presentation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379</cp:revision>
  <cp:lastPrinted>2018-04-06T15:10:45Z</cp:lastPrinted>
  <dcterms:created xsi:type="dcterms:W3CDTF">2012-07-09T14:46:26Z</dcterms:created>
  <dcterms:modified xsi:type="dcterms:W3CDTF">2018-12-03T19:12:52Z</dcterms:modified>
  <cp:contentStatus/>
</cp:coreProperties>
</file>